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1" r:id="rId3"/>
    <p:sldId id="260" r:id="rId4"/>
    <p:sldId id="264" r:id="rId5"/>
    <p:sldId id="26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2B01"/>
    <a:srgbClr val="CC0000"/>
    <a:srgbClr val="BC0B18"/>
    <a:srgbClr val="B94900"/>
    <a:srgbClr val="712703"/>
    <a:srgbClr val="92300F"/>
    <a:srgbClr val="A9915D"/>
    <a:srgbClr val="AD9861"/>
    <a:srgbClr val="8A733F"/>
    <a:srgbClr val="FCFC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21" autoAdjust="0"/>
    <p:restoredTop sz="96433" autoAdjust="0"/>
  </p:normalViewPr>
  <p:slideViewPr>
    <p:cSldViewPr snapToGrid="0">
      <p:cViewPr varScale="1">
        <p:scale>
          <a:sx n="70" d="100"/>
          <a:sy n="70" d="100"/>
        </p:scale>
        <p:origin x="129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09433" y="554154"/>
            <a:ext cx="81204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ln w="9525">
                  <a:noFill/>
                </a:ln>
                <a:solidFill>
                  <a:srgbClr val="972B01"/>
                </a:solidFill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«Изба </a:t>
            </a:r>
            <a:r>
              <a:rPr lang="ru-RU" sz="4000" b="1" dirty="0" err="1">
                <a:ln w="9525">
                  <a:noFill/>
                </a:ln>
                <a:solidFill>
                  <a:srgbClr val="972B01"/>
                </a:solidFill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елова</a:t>
            </a:r>
            <a:r>
              <a:rPr lang="ru-RU" sz="4000" b="1" dirty="0">
                <a:ln w="9525">
                  <a:noFill/>
                </a:ln>
                <a:solidFill>
                  <a:srgbClr val="972B01"/>
                </a:solidFill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, да сердце здорово»</a:t>
            </a:r>
          </a:p>
        </p:txBody>
      </p:sp>
      <p:pic>
        <p:nvPicPr>
          <p:cNvPr id="3074" name="Picture 2" descr="http://house.kharkov.ua/modules/smartblog/images/31-single-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90" y="1753359"/>
            <a:ext cx="9131110" cy="45655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010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783868" y="349437"/>
            <a:ext cx="47300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ln w="9525">
                  <a:noFill/>
                </a:ln>
                <a:solidFill>
                  <a:srgbClr val="972B01"/>
                </a:solidFill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З</a:t>
            </a:r>
            <a:endParaRPr lang="ru-RU" sz="4000" b="1" dirty="0">
              <a:ln w="9525">
                <a:noFill/>
              </a:ln>
              <a:solidFill>
                <a:srgbClr val="972B01"/>
              </a:solidFill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098" name="Picture 2" descr="http://lookw.ru/1/489/1402241779-0146547-www.nevseoboi.com.u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6798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3219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18408" y="281198"/>
            <a:ext cx="473009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ln w="9525">
                  <a:noFill/>
                </a:ln>
                <a:solidFill>
                  <a:srgbClr val="972B01"/>
                </a:solidFill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Музыкальные инструменты</a:t>
            </a:r>
            <a:endParaRPr lang="ru-RU" sz="4000" b="1" dirty="0">
              <a:ln w="9525">
                <a:noFill/>
              </a:ln>
              <a:solidFill>
                <a:srgbClr val="972B01"/>
              </a:solidFill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5122" name="Picture 2" descr="http://www.playcast.ru/uploads/2016/05/22/1873332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150" y="4060873"/>
            <a:ext cx="5727132" cy="2244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clipground.com/images/acoustic-guitars-clipart-1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0448">
            <a:off x="5594002" y="1672986"/>
            <a:ext cx="4443214" cy="1629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clipart-library.com/img/193650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88" y="135084"/>
            <a:ext cx="3747273" cy="4342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fotohomka.ru/images/Jan/10/89909d67183d9acacae96a5d1f3720a2/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665378">
            <a:off x="4088172" y="2544413"/>
            <a:ext cx="2196424" cy="1356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1276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38941" y="472266"/>
            <a:ext cx="47300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ln w="9525">
                  <a:noFill/>
                </a:ln>
                <a:solidFill>
                  <a:srgbClr val="972B01"/>
                </a:solidFill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Гудок</a:t>
            </a:r>
            <a:endParaRPr lang="ru-RU" sz="4000" b="1" dirty="0">
              <a:ln w="9525">
                <a:noFill/>
              </a:ln>
              <a:solidFill>
                <a:srgbClr val="972B01"/>
              </a:solidFill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9218" name="Picture 2" descr="http://cdn.bolshoyvopros.ru/files/users/images/63/fd/63fd676ac20657e5c57e0cd516ec482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39303">
            <a:off x="931515" y="1692322"/>
            <a:ext cx="8383745" cy="4844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4596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4716" y="185663"/>
            <a:ext cx="878915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ln w="9525">
                  <a:noFill/>
                </a:ln>
                <a:solidFill>
                  <a:srgbClr val="972B01"/>
                </a:solidFill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Коклюшки для плетения кружева</a:t>
            </a:r>
            <a:endParaRPr lang="ru-RU" sz="4000" b="1" dirty="0">
              <a:ln w="9525">
                <a:noFill/>
              </a:ln>
              <a:solidFill>
                <a:srgbClr val="972B01"/>
              </a:solidFill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146" name="Picture 2" descr="http://puzzleit.ru/files/puzzles/60/60303/_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330" y="989084"/>
            <a:ext cx="8202532" cy="52748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2904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414</TotalTime>
  <Words>16</Words>
  <Application>Microsoft Office PowerPoint</Application>
  <PresentationFormat>Экран (4:3)</PresentationFormat>
  <Paragraphs>5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Garamond Premr Pro Smbd</vt:lpstr>
      <vt:lpstr>Tahoma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User</cp:lastModifiedBy>
  <cp:revision>57</cp:revision>
  <dcterms:created xsi:type="dcterms:W3CDTF">2013-11-19T05:52:05Z</dcterms:created>
  <dcterms:modified xsi:type="dcterms:W3CDTF">2017-12-24T10:32:22Z</dcterms:modified>
</cp:coreProperties>
</file>