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6" r:id="rId3"/>
    <p:sldId id="269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72B01"/>
    <a:srgbClr val="CC0000"/>
    <a:srgbClr val="BC0B18"/>
    <a:srgbClr val="B94900"/>
    <a:srgbClr val="712703"/>
    <a:srgbClr val="92300F"/>
    <a:srgbClr val="A9915D"/>
    <a:srgbClr val="AD9861"/>
    <a:srgbClr val="8A733F"/>
    <a:srgbClr val="FCF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21" autoAdjust="0"/>
    <p:restoredTop sz="96433" autoAdjust="0"/>
  </p:normalViewPr>
  <p:slideViewPr>
    <p:cSldViewPr snapToGrid="0">
      <p:cViewPr varScale="1">
        <p:scale>
          <a:sx n="56" d="100"/>
          <a:sy n="56" d="100"/>
        </p:scale>
        <p:origin x="408" y="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2000" b="-2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pPr/>
              <a:t>24.12.2017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http://fotohomka.ru/images/Nov/13/7571261e64b2e05f203aad37e65cdd84/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897" y="216976"/>
            <a:ext cx="8699542" cy="645678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6339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2264" y="3838385"/>
            <a:ext cx="4730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«Утро в сосновом бору» </a:t>
            </a:r>
            <a:r>
              <a:rPr lang="ru-RU" sz="2000" b="1" dirty="0" err="1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И.Шишкин</a:t>
            </a:r>
            <a:endParaRPr lang="ru-RU" sz="2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8194" name="Picture 2" descr="https://canvas.com.ua/images/2015/pictur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2264" y="237856"/>
            <a:ext cx="5779860" cy="346791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http://www.artlib.ru/objects/gallery_4/artlib_gallery-2239-b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1543" y="2980170"/>
            <a:ext cx="4032458" cy="35434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5930986" y="2139671"/>
            <a:ext cx="3193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«Весенняя ель» </a:t>
            </a:r>
          </a:p>
          <a:p>
            <a:pPr lvl="0" algn="ctr"/>
            <a:r>
              <a:rPr lang="ru-RU" sz="2000" b="1" dirty="0" err="1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В.Н.Коркодым</a:t>
            </a:r>
            <a:endParaRPr lang="ru-RU" sz="2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65145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361887" y="3801534"/>
            <a:ext cx="47300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«Туман в лесу» </a:t>
            </a:r>
            <a:r>
              <a:rPr lang="ru-RU" sz="2000" b="1" dirty="0" err="1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И.Шишкин</a:t>
            </a:r>
            <a:endParaRPr lang="ru-RU" sz="2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90925" y="2394356"/>
            <a:ext cx="473009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000" b="1" dirty="0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«Зимняя дорога» </a:t>
            </a:r>
          </a:p>
          <a:p>
            <a:pPr lvl="0" algn="ctr"/>
            <a:r>
              <a:rPr lang="ru-RU" sz="2000" b="1" dirty="0" err="1" smtClean="0">
                <a:ln w="9525">
                  <a:noFill/>
                </a:ln>
                <a:solidFill>
                  <a:srgbClr val="972B01"/>
                </a:solidFill>
                <a:latin typeface="Garamond Premr Pro Smbd" panose="02020602060506020403" pitchFamily="18" charset="0"/>
                <a:ea typeface="Tahoma" panose="020B0604030504040204" pitchFamily="34" charset="0"/>
                <a:cs typeface="Tahoma" panose="020B0604030504040204" pitchFamily="34" charset="0"/>
              </a:rPr>
              <a:t>А.А.Леднев</a:t>
            </a:r>
            <a:endParaRPr lang="ru-RU" sz="2000" b="1" dirty="0">
              <a:ln w="9525">
                <a:noFill/>
              </a:ln>
              <a:solidFill>
                <a:srgbClr val="972B01"/>
              </a:solidFill>
              <a:latin typeface="Garamond Premr Pro Smbd" panose="02020602060506020403" pitchFamily="18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42" name="Picture 2" descr="https://artchive.ru/res/media/img/oy800/work/5e7/304597.jpe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126" y="238194"/>
            <a:ext cx="5330493" cy="353772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http://s.picture-russia.ru/wpic/l/c/5/c56d08849251b0b7a204d6e6c8b47c8d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205" y="3140667"/>
            <a:ext cx="4893455" cy="362115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1476718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414</TotalTime>
  <Words>23</Words>
  <Application>Microsoft Office PowerPoint</Application>
  <PresentationFormat>Экран (4:3)</PresentationFormat>
  <Paragraphs>6</Paragraphs>
  <Slides>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Garamond Premr Pro Smbd</vt:lpstr>
      <vt:lpstr>Tahoma</vt:lpstr>
      <vt:lpstr>Тема Office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User</cp:lastModifiedBy>
  <cp:revision>59</cp:revision>
  <dcterms:created xsi:type="dcterms:W3CDTF">2013-11-19T05:52:05Z</dcterms:created>
  <dcterms:modified xsi:type="dcterms:W3CDTF">2017-12-24T11:11:09Z</dcterms:modified>
</cp:coreProperties>
</file>