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0" r:id="rId2"/>
    <p:sldId id="274" r:id="rId3"/>
    <p:sldId id="271" r:id="rId4"/>
    <p:sldId id="273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2B01"/>
    <a:srgbClr val="CC0000"/>
    <a:srgbClr val="BC0B18"/>
    <a:srgbClr val="B94900"/>
    <a:srgbClr val="712703"/>
    <a:srgbClr val="92300F"/>
    <a:srgbClr val="A9915D"/>
    <a:srgbClr val="AD9861"/>
    <a:srgbClr val="8A733F"/>
    <a:srgbClr val="FCFC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21" autoAdjust="0"/>
    <p:restoredTop sz="96433" autoAdjust="0"/>
  </p:normalViewPr>
  <p:slideViewPr>
    <p:cSldViewPr snapToGrid="0">
      <p:cViewPr varScale="1">
        <p:scale>
          <a:sx n="70" d="100"/>
          <a:sy n="70" d="100"/>
        </p:scale>
        <p:origin x="129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www.uumoda.ru.images.1c-bitrix-cdn.ru/upload/medialibrary/bbe/1%20(21).jpg?138804092950209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9393"/>
          <a:stretch/>
        </p:blipFill>
        <p:spPr bwMode="auto">
          <a:xfrm>
            <a:off x="2370398" y="178294"/>
            <a:ext cx="4398892" cy="623015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6058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4" descr="https://pro-pereslavl.ru/upload/iblock/781/78107f1c90815f0faf0f23641a63060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855" y="2047165"/>
            <a:ext cx="7692146" cy="437683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2" name="Picture 6" descr="http://mosday.ru/news/preview/88/88356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6516" y="110054"/>
            <a:ext cx="3547544" cy="354754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451678" y="5950424"/>
            <a:ext cx="1078173" cy="1501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929407" y="478445"/>
            <a:ext cx="473009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 smtClean="0">
                <a:ln w="9525">
                  <a:noFill/>
                </a:ln>
                <a:solidFill>
                  <a:srgbClr val="972B01"/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Ёлки после празднования </a:t>
            </a:r>
          </a:p>
          <a:p>
            <a:pPr lvl="0" algn="ctr"/>
            <a:r>
              <a:rPr lang="ru-RU" sz="2800" b="1" dirty="0" smtClean="0">
                <a:ln w="9525">
                  <a:noFill/>
                </a:ln>
                <a:solidFill>
                  <a:srgbClr val="972B01"/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Нового года…</a:t>
            </a:r>
            <a:endParaRPr lang="ru-RU" sz="2800" b="1" dirty="0">
              <a:ln w="9525">
                <a:noFill/>
              </a:ln>
              <a:solidFill>
                <a:srgbClr val="972B01"/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5663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40118" y="2423111"/>
            <a:ext cx="473009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ln w="9525">
                  <a:noFill/>
                </a:ln>
                <a:solidFill>
                  <a:srgbClr val="972B01"/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Показ мультипликационного фильма по произведению </a:t>
            </a:r>
            <a:r>
              <a:rPr lang="ru-RU" sz="2000" b="1" dirty="0" err="1" smtClean="0">
                <a:ln w="9525">
                  <a:noFill/>
                </a:ln>
                <a:solidFill>
                  <a:srgbClr val="972B01"/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Г.Х.Андерсена</a:t>
            </a:r>
            <a:r>
              <a:rPr lang="ru-RU" sz="2000" b="1" dirty="0" smtClean="0">
                <a:ln w="9525">
                  <a:noFill/>
                </a:ln>
                <a:solidFill>
                  <a:srgbClr val="972B01"/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ru-RU" sz="2000" b="1" dirty="0" smtClean="0">
                <a:ln w="9525">
                  <a:noFill/>
                </a:ln>
                <a:solidFill>
                  <a:srgbClr val="972B01"/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«Ель»</a:t>
            </a:r>
            <a:endParaRPr lang="ru-RU" sz="2000" b="1" dirty="0">
              <a:ln w="9525">
                <a:noFill/>
              </a:ln>
              <a:solidFill>
                <a:srgbClr val="972B01"/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52732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955" y="1310186"/>
            <a:ext cx="9085122" cy="529533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213" y="0"/>
            <a:ext cx="4257675" cy="9906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0516" y="0"/>
            <a:ext cx="4257675" cy="990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2934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414</TotalTime>
  <Words>15</Words>
  <Application>Microsoft Office PowerPoint</Application>
  <PresentationFormat>Экран (4:3)</PresentationFormat>
  <Paragraphs>3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Arial</vt:lpstr>
      <vt:lpstr>Calibri</vt:lpstr>
      <vt:lpstr>Calibri Light</vt:lpstr>
      <vt:lpstr>Garamond Premr Pro Smbd</vt:lpstr>
      <vt:lpstr>Tahoma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54</cp:revision>
  <dcterms:created xsi:type="dcterms:W3CDTF">2013-11-19T05:52:05Z</dcterms:created>
  <dcterms:modified xsi:type="dcterms:W3CDTF">2017-12-24T10:38:22Z</dcterms:modified>
</cp:coreProperties>
</file>