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2B01"/>
    <a:srgbClr val="CC0000"/>
    <a:srgbClr val="BC0B18"/>
    <a:srgbClr val="B94900"/>
    <a:srgbClr val="712703"/>
    <a:srgbClr val="92300F"/>
    <a:srgbClr val="A9915D"/>
    <a:srgbClr val="AD9861"/>
    <a:srgbClr val="8A733F"/>
    <a:srgbClr val="FCFC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21" autoAdjust="0"/>
    <p:restoredTop sz="96433" autoAdjust="0"/>
  </p:normalViewPr>
  <p:slideViewPr>
    <p:cSldViewPr snapToGrid="0">
      <p:cViewPr varScale="1">
        <p:scale>
          <a:sx n="70" d="100"/>
          <a:sy n="70" d="100"/>
        </p:scale>
        <p:origin x="12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numto.ugraoopt.ru/upload/medialibrary/6d1/6d19ac582d7b6a9b0672f18b0733da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15" y="307619"/>
            <a:ext cx="9000685" cy="59157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003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414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57</cp:revision>
  <dcterms:created xsi:type="dcterms:W3CDTF">2013-11-19T05:52:05Z</dcterms:created>
  <dcterms:modified xsi:type="dcterms:W3CDTF">2017-12-24T10:40:35Z</dcterms:modified>
</cp:coreProperties>
</file>