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5CA1D-7C13-4390-BF73-4F02F4A33E37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EC8C3-E112-4FD1-B8BB-FF3D95EB6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54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038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27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902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512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68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00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EC8C3-E112-4FD1-B8BB-FF3D95EB66E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40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F4D122-CE7A-4F77-A050-B3E60FAFCC4F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0AE5D30-2F52-47B8-8F3F-EEF4C687FA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hesswood.ru/biography/alexander-alekhine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Чемпионы мира по шахматам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dirty="0" smtClean="0"/>
              <a:t>Подготовил обучающийся кружка </a:t>
            </a:r>
          </a:p>
          <a:p>
            <a:pPr algn="ctr"/>
            <a:r>
              <a:rPr lang="ru-RU" sz="1600" dirty="0" smtClean="0"/>
              <a:t>«Юный шахматист» МАУ ДО «Центр детского творчества»</a:t>
            </a:r>
          </a:p>
          <a:p>
            <a:r>
              <a:rPr lang="ru-RU" sz="1600" dirty="0" smtClean="0"/>
              <a:t> </a:t>
            </a:r>
          </a:p>
          <a:p>
            <a:pPr algn="ctr"/>
            <a:r>
              <a:rPr lang="ru-RU" sz="1600" dirty="0" smtClean="0"/>
              <a:t>Лобанов Арсений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apablanca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581086"/>
            <a:ext cx="6000792" cy="4688118"/>
          </a:xfr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 Хосе Рауль Капабланка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142875"/>
            <a:ext cx="7543800" cy="6313488"/>
          </a:xfrm>
        </p:spPr>
        <p:txBody>
          <a:bodyPr/>
          <a:lstStyle/>
          <a:p>
            <a:endParaRPr lang="en-US" dirty="0" smtClean="0"/>
          </a:p>
          <a:p>
            <a:pPr algn="just"/>
            <a:r>
              <a:rPr lang="ru-RU" dirty="0" smtClean="0"/>
              <a:t>Хосе </a:t>
            </a:r>
            <a:r>
              <a:rPr lang="ru-RU" dirty="0" smtClean="0"/>
              <a:t>Рауль Капабланка-и-</a:t>
            </a:r>
            <a:r>
              <a:rPr lang="ru-RU" dirty="0" err="1" smtClean="0"/>
              <a:t>Граупера</a:t>
            </a:r>
            <a:r>
              <a:rPr lang="ru-RU" dirty="0" smtClean="0"/>
              <a:t> (1888-1942)—выдающийся кубинский шахматист, третий чемпион мира, доминировавший в 1910-1930-е годы. Его прозвали «шахматным автоматом» за непревзойденное умение играть как в середине, так и в концовке партии. На протяжении восьми лет, с 1916 по 1924 год, Хосе Рауль не уступил ни в одной партии. Известен своей феноменальной интуицией, позволявшей одерживать блестящие победы без фундаментальной теоретической подготовки.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Детство </a:t>
            </a:r>
            <a:r>
              <a:rPr lang="ru-RU" dirty="0" smtClean="0"/>
              <a:t>и юность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Хосе Рауль Капабланка родился 19 ноября 1888 года в административном центре одной из испанских колоний городе Гаване (испанцы оставили Кубу в 1998 году согласно Парижского мирного договора). С древней игрой он познакомился в 4 года, глядя как играет его отец Хосе Мария против сослуживцев. Через несколько дней, мальчик уже отлично знал, как ходят фигуры и даже обратил внимание родителя на ошибку в выполненном ходе. В этот же день, он смог без труда обыграть своего папу. Юного вундеркинда отдали на дальнейшее обучение в гаванский шахматный клуб. Здесь он творил настоящие чудеса, обыграв сильных мастеров </a:t>
            </a:r>
            <a:r>
              <a:rPr lang="ru-RU" dirty="0" err="1" smtClean="0"/>
              <a:t>Таубенгауза</a:t>
            </a:r>
            <a:r>
              <a:rPr lang="ru-RU" dirty="0" smtClean="0"/>
              <a:t> и </a:t>
            </a:r>
            <a:r>
              <a:rPr lang="ru-RU" dirty="0" err="1" smtClean="0"/>
              <a:t>Иглесиаса</a:t>
            </a:r>
            <a:r>
              <a:rPr lang="ru-RU" dirty="0" smtClean="0"/>
              <a:t> </a:t>
            </a:r>
            <a:r>
              <a:rPr lang="ru-RU" b="1" dirty="0" smtClean="0"/>
              <a:t>с форой в виде ферзя!</a:t>
            </a:r>
            <a:r>
              <a:rPr lang="ru-RU" dirty="0" smtClean="0"/>
              <a:t> И это всего в 5 лет! К восьми годам, он твердо стал вторым шахматистом на родном острове, уступая пока только действующему чемпиону Х. </a:t>
            </a:r>
            <a:r>
              <a:rPr lang="ru-RU" dirty="0" err="1" smtClean="0"/>
              <a:t>Корсо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14313"/>
            <a:ext cx="7239000" cy="624205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 1901 году, 12-летний Капабланка встретился с </a:t>
            </a:r>
            <a:r>
              <a:rPr lang="ru-RU" dirty="0" err="1" smtClean="0"/>
              <a:t>Корсо</a:t>
            </a:r>
            <a:r>
              <a:rPr lang="ru-RU" dirty="0" smtClean="0"/>
              <a:t> в официальном матче. На две победы соперника, Хосе Рауль смог ответить четырьмя своими и доказал свое превосходство. Интересно, что первые успехи кубинца связаны исключительно с его природным даром, так как он не был знаком с шахматной теорией и не изучал ее по учебникам. Он обладал невероятной интуицией, позволявшей как будто видеть наперед развитие шахматной партии. Преимущество в этой встрече обеспечила Капабланке блестящая игра в эндшпиле, где ему удавалось склонить партию в свою пользу при равной позиции в дебюте и миттельшпиле. На следующий год, в национальном чемпионате, </a:t>
            </a:r>
            <a:r>
              <a:rPr lang="ru-RU" dirty="0" err="1" smtClean="0"/>
              <a:t>Корсо</a:t>
            </a:r>
            <a:r>
              <a:rPr lang="ru-RU" dirty="0" smtClean="0"/>
              <a:t> сумел взять реванш, оставив честолюбивого подростка позади себя на 4 месте.</a:t>
            </a:r>
          </a:p>
          <a:p>
            <a:pPr algn="just"/>
            <a:r>
              <a:rPr lang="ru-RU" dirty="0" smtClean="0"/>
              <a:t>В 1904 году, Хосе-Рауль переезжает в Нью-Йорк для подготовки к поступлению в Колумбийский университет. Его пребывание в США оплачивал хороший друг семьи маркиз де </a:t>
            </a:r>
            <a:r>
              <a:rPr lang="ru-RU" dirty="0" err="1" smtClean="0"/>
              <a:t>Вальдесирия</a:t>
            </a:r>
            <a:r>
              <a:rPr lang="ru-RU" dirty="0" smtClean="0"/>
              <a:t>, поставивший условие заниматься химией, а не шахматами. Здесь Капабланка усердно учит английский язык, увлекается бейсболом и, вопреки пожеланию мецената, не забывает о древней игре, посещая тайком </a:t>
            </a:r>
            <a:r>
              <a:rPr lang="ru-RU" dirty="0" err="1" smtClean="0"/>
              <a:t>Манхеттенский</a:t>
            </a:r>
            <a:r>
              <a:rPr lang="ru-RU" dirty="0" smtClean="0"/>
              <a:t> шахматный клуб. Спустя два года его мечта сбылась — он стал студентом, начав изучать химическое машиностроение. Через два года, он покинет университет и сосредоточится на шахматах. Это лишило Капабланку средств существования, так как маркиз отказался финансировать строптивого кубинца.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шахматной карьеры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/>
              <a:t>В период 1908-1909 годов Хосе Рауль объездил Соединенные штаты с сеансами одновременной игры, а затем встретился с одним из сильнейших игроков планеты Фрэнком Маршаллом. Тогда мало кто ставил на молодого Капабланку— все отдавали предпочтение записному фавориту. Тем удивительнее результат: восемь побед кубинца при одном поражении. Это была уже серьезная заявка на мировое лидерство. В начале второго десятилетия XX века, произошел дебют Капабланки в Европе. Случилось это в 1911 году на турнире в </a:t>
            </a:r>
            <a:r>
              <a:rPr lang="ru-RU" sz="5600" dirty="0" err="1" smtClean="0"/>
              <a:t>Сан-Себастьяне</a:t>
            </a:r>
            <a:r>
              <a:rPr lang="ru-RU" sz="5600" dirty="0" smtClean="0"/>
              <a:t>. Здесь он оставил позади себя всех соперников, в том числе великолепного </a:t>
            </a:r>
            <a:r>
              <a:rPr lang="ru-RU" sz="5600" dirty="0" err="1" smtClean="0"/>
              <a:t>Эмануэля</a:t>
            </a:r>
            <a:r>
              <a:rPr lang="ru-RU" sz="5600" dirty="0" smtClean="0"/>
              <a:t> </a:t>
            </a:r>
            <a:r>
              <a:rPr lang="ru-RU" sz="5600" dirty="0" err="1" smtClean="0"/>
              <a:t>Ласкера</a:t>
            </a:r>
            <a:r>
              <a:rPr lang="ru-RU" sz="5600" dirty="0" smtClean="0"/>
              <a:t>. Затем </a:t>
            </a:r>
            <a:r>
              <a:rPr lang="ru-RU" sz="5600" dirty="0" err="1" smtClean="0"/>
              <a:t>последова</a:t>
            </a:r>
            <a:r>
              <a:rPr lang="ru-RU" sz="5600" dirty="0" smtClean="0"/>
              <a:t> </a:t>
            </a:r>
            <a:r>
              <a:rPr lang="ru-RU" sz="5600" dirty="0" err="1" smtClean="0"/>
              <a:t>лапобеда</a:t>
            </a:r>
            <a:r>
              <a:rPr lang="ru-RU" sz="5600" dirty="0" smtClean="0"/>
              <a:t> на турнире в Нью-Йорке (1913) и 2-место в родной Гаване. Вскоре Хосе-Рауль направляется в Петербург как советник кубинского посольства и активно включается в шахматную жизнь России. По пути сюда,  он проехал по многим европейским странам, участвуя в сеансах одновременной игры и выставочных встречах с сильнейшими игроками. Всех своих противников, среди которых были </a:t>
            </a:r>
            <a:r>
              <a:rPr lang="ru-RU" sz="5600" dirty="0" smtClean="0">
                <a:hlinkClick r:id="rId3"/>
              </a:rPr>
              <a:t>Алехин</a:t>
            </a:r>
            <a:r>
              <a:rPr lang="ru-RU" sz="5600" dirty="0" smtClean="0"/>
              <a:t>, Тартаковер, </a:t>
            </a:r>
            <a:r>
              <a:rPr lang="ru-RU" sz="5600" dirty="0" err="1" smtClean="0"/>
              <a:t>Рети</a:t>
            </a:r>
            <a:r>
              <a:rPr lang="ru-RU" sz="5600" dirty="0" smtClean="0"/>
              <a:t> и многие другие, гениальный кубинец обыграл, уступив только </a:t>
            </a:r>
            <a:r>
              <a:rPr lang="ru-RU" sz="5600" dirty="0" err="1" smtClean="0"/>
              <a:t>Аурбаху</a:t>
            </a:r>
            <a:r>
              <a:rPr lang="ru-RU" sz="5600" dirty="0" smtClean="0"/>
              <a:t>.</a:t>
            </a:r>
          </a:p>
          <a:p>
            <a:r>
              <a:rPr lang="ru-RU" sz="5600" dirty="0" smtClean="0"/>
              <a:t>В России Капабланка встретился со всеми сильнейшими мастерами страны, включая Алехина, </a:t>
            </a:r>
            <a:r>
              <a:rPr lang="ru-RU" sz="5600" dirty="0" err="1" smtClean="0"/>
              <a:t>Дуз-Хотимирского</a:t>
            </a:r>
            <a:r>
              <a:rPr lang="ru-RU" sz="5600" dirty="0" smtClean="0"/>
              <a:t>, </a:t>
            </a:r>
            <a:r>
              <a:rPr lang="ru-RU" sz="5600" dirty="0" err="1" smtClean="0"/>
              <a:t>Зноско-Боровского</a:t>
            </a:r>
            <a:r>
              <a:rPr lang="ru-RU" sz="5600" dirty="0" smtClean="0"/>
              <a:t> и никому из них, по сумме партий, не уступил. Он побывал во многих городах и поучаствовал в представительном турнире, организованном в 1914 году в Петербурге. Несмотря на уверенное лидерство в предварительном раунде, Хосе-Рауль все же уступил </a:t>
            </a:r>
            <a:r>
              <a:rPr lang="ru-RU" sz="5600" dirty="0" err="1" smtClean="0"/>
              <a:t>Ласкеру</a:t>
            </a:r>
            <a:r>
              <a:rPr lang="ru-RU" sz="5600" dirty="0" smtClean="0"/>
              <a:t> и занял второе место. Реванш над принципиальным соперником состоится в Берлине, где в ходе </a:t>
            </a:r>
            <a:r>
              <a:rPr lang="ru-RU" sz="5600" dirty="0" err="1" smtClean="0"/>
              <a:t>блиц-матча</a:t>
            </a:r>
            <a:r>
              <a:rPr lang="ru-RU" sz="5600" dirty="0" smtClean="0"/>
              <a:t>, Капабланка взял реванш со счетом 6,5:3,5.</a:t>
            </a:r>
          </a:p>
          <a:p>
            <a:r>
              <a:rPr lang="ru-RU" sz="5600" dirty="0" smtClean="0"/>
              <a:t>Годы Первой мировой, Капабланка проводит в Нью-Йорке, где выступает в местных турнирах, уверенно победив в трех из них. Партия против Ф. Маршалла, сыгранная в 1918 году, вошла в анналы мировых шахмат, ведь гениальный кубинец камня на камне не оставил от заготовки соперника, над которой он работал в течение девяти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http://chesswood.ru/biography/jose-raul-capablanca.html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108</TotalTime>
  <Words>587</Words>
  <Application>Microsoft Office PowerPoint</Application>
  <PresentationFormat>Экран (4:3)</PresentationFormat>
  <Paragraphs>25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Чемпионы мира по шахматам</vt:lpstr>
      <vt:lpstr>  Хосе Рауль Капабланка </vt:lpstr>
      <vt:lpstr>Презентация PowerPoint</vt:lpstr>
      <vt:lpstr>Детство и юность </vt:lpstr>
      <vt:lpstr>Презентация PowerPoint</vt:lpstr>
      <vt:lpstr>Начало шахматной карьеры </vt:lpstr>
      <vt:lpstr>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Чемпионы мира по шахматам</dc:title>
  <dc:creator>Пользователь Windows</dc:creator>
  <cp:lastModifiedBy>Admin</cp:lastModifiedBy>
  <cp:revision>11</cp:revision>
  <dcterms:created xsi:type="dcterms:W3CDTF">2017-11-10T13:40:23Z</dcterms:created>
  <dcterms:modified xsi:type="dcterms:W3CDTF">2017-11-21T15:43:01Z</dcterms:modified>
</cp:coreProperties>
</file>