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12/23/2017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2286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Специалисты ТО Северное приняли участие в Дне открытых дверей в Школе №1573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0600" y="457200"/>
            <a:ext cx="8001000" cy="5715000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l"/>
            <a:r>
              <a:rPr lang="ru-RU" sz="7200" dirty="0" smtClean="0"/>
              <a:t>Ярко</a:t>
            </a:r>
            <a:r>
              <a:rPr lang="ru-RU" sz="7200" dirty="0" smtClean="0"/>
              <a:t>, увлекательно, динамично прошли замечательные мастер-классы «Азбука эмоций» и «Игры всерьез</a:t>
            </a:r>
            <a:r>
              <a:rPr lang="ru-RU" sz="7200" dirty="0" smtClean="0"/>
              <a:t>».</a:t>
            </a:r>
            <a:endParaRPr lang="en-US" sz="7200" dirty="0" smtClean="0"/>
          </a:p>
          <a:p>
            <a:pPr algn="l"/>
            <a:endParaRPr lang="ru-RU" sz="7200" dirty="0" smtClean="0"/>
          </a:p>
          <a:p>
            <a:pPr algn="l"/>
            <a:r>
              <a:rPr lang="ru-RU" sz="7200" dirty="0" smtClean="0"/>
              <a:t>На мастер-классе «Азбука эмоций» ребята учились выражать свои эмоции и чувства, развивали навыки эмоционального самоконтроля и способности общаться с помощью мимики. А помогали им в этом наши верные помощники – специально обученные собаки </a:t>
            </a:r>
            <a:r>
              <a:rPr lang="ru-RU" sz="7200" dirty="0" err="1" smtClean="0"/>
              <a:t>Лора</a:t>
            </a:r>
            <a:r>
              <a:rPr lang="ru-RU" sz="7200" dirty="0" smtClean="0"/>
              <a:t> и Пампуша.  Вместе с ними ребята с удовольствием узнавали, какие бывают эмоции, учились понимать чувства и настроения других людей</a:t>
            </a:r>
            <a:r>
              <a:rPr lang="ru-RU" sz="7200" dirty="0" smtClean="0"/>
              <a:t>.</a:t>
            </a:r>
            <a:endParaRPr lang="en-US" sz="7200" dirty="0" smtClean="0"/>
          </a:p>
          <a:p>
            <a:pPr algn="l"/>
            <a:endParaRPr lang="ru-RU" sz="7200" dirty="0" smtClean="0"/>
          </a:p>
          <a:p>
            <a:pPr algn="l"/>
            <a:r>
              <a:rPr lang="ru-RU" sz="7200" dirty="0" smtClean="0"/>
              <a:t>На мастер-классе «Игры всерьез» детям, родителям и педагогам были представлены </a:t>
            </a:r>
            <a:r>
              <a:rPr lang="ru-RU" sz="7200" dirty="0" err="1" smtClean="0"/>
              <a:t>разнообразн</a:t>
            </a:r>
            <a:r>
              <a:rPr lang="ru-RU" sz="7200" dirty="0" smtClean="0"/>
              <a:t>​</a:t>
            </a:r>
            <a:r>
              <a:rPr lang="ru-RU" sz="7200" dirty="0" err="1" smtClean="0"/>
              <a:t>ые</a:t>
            </a:r>
            <a:r>
              <a:rPr lang="ru-RU" sz="7200" dirty="0" smtClean="0"/>
              <a:t> игры – простые и сложные, настольные и подвижные. Играя, ребята развивали пространственное мышление и логику рассуждений, внимательность и находчивость, были настойчивы в достижении цели и изобретательны в способах договариваться с другими участниками игры. Все выступали как единая команда! Особенный интерес вызвали игры «Лепешка», «Школа с приведениями», «Опасности волшебного леса</a:t>
            </a:r>
            <a:r>
              <a:rPr lang="ru-RU" sz="7200" dirty="0" smtClean="0"/>
              <a:t>».</a:t>
            </a:r>
            <a:endParaRPr lang="en-US" sz="7200" dirty="0" smtClean="0"/>
          </a:p>
          <a:p>
            <a:pPr algn="l"/>
            <a:endParaRPr lang="ru-RU" sz="7200" dirty="0" smtClean="0"/>
          </a:p>
          <a:p>
            <a:pPr algn="l"/>
            <a:r>
              <a:rPr lang="ru-RU" sz="7200" dirty="0" smtClean="0"/>
              <a:t>Также в рамках дня открытых дверей родители с детьми смогли посетить индивидуальную консультацию педагога-психолога (</a:t>
            </a:r>
            <a:r>
              <a:rPr lang="ru-RU" sz="7200" dirty="0" err="1" smtClean="0"/>
              <a:t>нейропсихолога</a:t>
            </a:r>
            <a:r>
              <a:rPr lang="ru-RU" sz="7200" dirty="0" smtClean="0"/>
              <a:t>), задать волнующие вопросы и получить рекомендации специалиста.</a:t>
            </a:r>
          </a:p>
          <a:p>
            <a:pPr algn="l"/>
            <a:r>
              <a:rPr lang="ru-RU" sz="7200" dirty="0" smtClean="0"/>
              <a:t>Мастер-классы и консультации были проведены педагогами-психологами Флоровой Ю.А., Глушковой Т.А., </a:t>
            </a:r>
            <a:r>
              <a:rPr lang="ru-RU" sz="7200" dirty="0" err="1" smtClean="0"/>
              <a:t>Вятохо</a:t>
            </a:r>
            <a:r>
              <a:rPr lang="ru-RU" sz="7200" dirty="0" smtClean="0"/>
              <a:t> В.Ю., Ермоловой М.Ю., Трушиной В.В., Карповой В.А., </a:t>
            </a:r>
            <a:r>
              <a:rPr lang="ru-RU" sz="7200" dirty="0" err="1" smtClean="0"/>
              <a:t>Ятченко</a:t>
            </a:r>
            <a:r>
              <a:rPr lang="ru-RU" sz="7200" dirty="0" smtClean="0"/>
              <a:t> Е.М., </a:t>
            </a:r>
            <a:r>
              <a:rPr lang="ru-RU" sz="7200" dirty="0" err="1" smtClean="0"/>
              <a:t>Голеровой</a:t>
            </a:r>
            <a:r>
              <a:rPr lang="ru-RU" sz="7200" dirty="0" smtClean="0"/>
              <a:t> О.А., учителем-логопедом </a:t>
            </a:r>
            <a:r>
              <a:rPr lang="ru-RU" sz="7200" dirty="0" err="1" smtClean="0"/>
              <a:t>Сыроватко</a:t>
            </a:r>
            <a:r>
              <a:rPr lang="ru-RU" sz="7200" dirty="0" smtClean="0"/>
              <a:t> С.М.</a:t>
            </a:r>
          </a:p>
          <a:p>
            <a:endParaRPr lang="ru-RU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ряхины\Desktop\конкурсы\откр двери\IMG_20171216_1225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8664" y="1828800"/>
            <a:ext cx="2945336" cy="2209002"/>
          </a:xfrm>
          <a:prstGeom prst="rect">
            <a:avLst/>
          </a:prstGeom>
          <a:noFill/>
        </p:spPr>
      </p:pic>
      <p:pic>
        <p:nvPicPr>
          <p:cNvPr id="1031" name="Picture 7" descr="C:\Users\Пряхины\Desktop\конкурсы\откр двери\L11906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486858"/>
            <a:ext cx="3554934" cy="2371142"/>
          </a:xfrm>
          <a:prstGeom prst="rect">
            <a:avLst/>
          </a:prstGeom>
          <a:noFill/>
        </p:spPr>
      </p:pic>
      <p:pic>
        <p:nvPicPr>
          <p:cNvPr id="1036" name="Picture 12" descr="C:\Users\Пряхины\Desktop\конкурсы\откр двери\IMG_20171216_1110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362200"/>
            <a:ext cx="3352800" cy="2514600"/>
          </a:xfrm>
          <a:prstGeom prst="rect">
            <a:avLst/>
          </a:prstGeom>
          <a:noFill/>
        </p:spPr>
      </p:pic>
      <p:pic>
        <p:nvPicPr>
          <p:cNvPr id="1037" name="Picture 13" descr="C:\Users\Пряхины\Desktop\конкурсы\откр двери\IMG_20171216_1130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0"/>
            <a:ext cx="2667000" cy="2000250"/>
          </a:xfrm>
          <a:prstGeom prst="rect">
            <a:avLst/>
          </a:prstGeom>
          <a:noFill/>
        </p:spPr>
      </p:pic>
      <p:pic>
        <p:nvPicPr>
          <p:cNvPr id="1039" name="Picture 15" descr="C:\Users\Пряхины\Desktop\конкурсы\откр двери\IMG_20171216_12075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0"/>
            <a:ext cx="3326336" cy="2494752"/>
          </a:xfrm>
          <a:prstGeom prst="rect">
            <a:avLst/>
          </a:prstGeom>
          <a:noFill/>
        </p:spPr>
      </p:pic>
      <p:pic>
        <p:nvPicPr>
          <p:cNvPr id="1038" name="Picture 14" descr="C:\Users\Пряхины\Desktop\конкурсы\откр двери\IMG_20171216_12065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5200" y="0"/>
            <a:ext cx="3021536" cy="2266152"/>
          </a:xfrm>
          <a:prstGeom prst="rect">
            <a:avLst/>
          </a:prstGeom>
          <a:noFill/>
        </p:spPr>
      </p:pic>
      <p:pic>
        <p:nvPicPr>
          <p:cNvPr id="1035" name="Picture 11" descr="C:\Users\Пряхины\Desktop\конкурсы\откр двери\IMG_20171216_11090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19545" y="3962400"/>
            <a:ext cx="3324455" cy="2895600"/>
          </a:xfrm>
          <a:prstGeom prst="rect">
            <a:avLst/>
          </a:prstGeom>
          <a:noFill/>
        </p:spPr>
      </p:pic>
      <p:pic>
        <p:nvPicPr>
          <p:cNvPr id="1034" name="Picture 10" descr="C:\Users\Пряхины\Desktop\конкурсы\откр двери\IMG_20171216_11061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5200" y="4648200"/>
            <a:ext cx="2743200" cy="2057400"/>
          </a:xfrm>
          <a:prstGeom prst="rect">
            <a:avLst/>
          </a:prstGeom>
          <a:noFill/>
        </p:spPr>
      </p:pic>
      <p:pic>
        <p:nvPicPr>
          <p:cNvPr id="1030" name="Picture 6" descr="C:\Users\Пряхины\Desktop\конкурсы\откр двери\L119067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6600" y="1905000"/>
            <a:ext cx="3393518" cy="28675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Пряхины\Desktop\конкурсы\откр двери\IMG_20171216_1226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4495800"/>
            <a:ext cx="3149600" cy="2362200"/>
          </a:xfrm>
          <a:prstGeom prst="rect">
            <a:avLst/>
          </a:prstGeom>
          <a:noFill/>
        </p:spPr>
      </p:pic>
      <p:pic>
        <p:nvPicPr>
          <p:cNvPr id="5" name="Picture 4" descr="C:\Users\Пряхины\Desktop\конкурсы\откр двери\IMG_20171216_1230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0"/>
            <a:ext cx="3352800" cy="2514600"/>
          </a:xfrm>
          <a:prstGeom prst="rect">
            <a:avLst/>
          </a:prstGeom>
          <a:noFill/>
        </p:spPr>
      </p:pic>
      <p:pic>
        <p:nvPicPr>
          <p:cNvPr id="6" name="Picture 5" descr="C:\Users\Пряхины\Desktop\конкурсы\откр двери\IMG_20171216_1243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0"/>
            <a:ext cx="3478735" cy="2730808"/>
          </a:xfrm>
          <a:prstGeom prst="rect">
            <a:avLst/>
          </a:prstGeom>
          <a:noFill/>
        </p:spPr>
      </p:pic>
      <p:pic>
        <p:nvPicPr>
          <p:cNvPr id="7" name="Picture 8" descr="C:\Users\Пряхины\Desktop\конкурсы\откр двери\L119069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6715" y="4572000"/>
            <a:ext cx="3427285" cy="2286000"/>
          </a:xfrm>
          <a:prstGeom prst="rect">
            <a:avLst/>
          </a:prstGeom>
          <a:noFill/>
        </p:spPr>
      </p:pic>
      <p:pic>
        <p:nvPicPr>
          <p:cNvPr id="8" name="Picture 9" descr="C:\Users\Пряхины\Desktop\конкурсы\откр двери\L11907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2209800"/>
            <a:ext cx="4159008" cy="27241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696200" y="411480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19/12/2017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1105</TotalTime>
  <Words>72</Words>
  <Application>Microsoft Office PowerPoint</Application>
  <PresentationFormat>Экран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Солнцестояние</vt:lpstr>
      <vt:lpstr>Специалисты ТО Северное приняли участие в Дне открытых дверей в Школе №1573  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Специалисты ТО Северное приняли участие в Дне открытых дверей в Школе №1573  </dc:title>
  <dc:creator>Пряхины</dc:creator>
  <cp:lastModifiedBy>Пряхины</cp:lastModifiedBy>
  <cp:revision>4</cp:revision>
  <dcterms:created xsi:type="dcterms:W3CDTF">2017-12-23T10:41:52Z</dcterms:created>
  <dcterms:modified xsi:type="dcterms:W3CDTF">2017-12-24T05:08:02Z</dcterms:modified>
</cp:coreProperties>
</file>