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61" r:id="rId5"/>
    <p:sldId id="266" r:id="rId6"/>
    <p:sldId id="260" r:id="rId7"/>
    <p:sldId id="267" r:id="rId8"/>
    <p:sldId id="268" r:id="rId9"/>
    <p:sldId id="263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©Рассохина Г.В. </a:t>
            </a:r>
            <a:r>
              <a:rPr lang="en-US" dirty="0" smtClean="0"/>
              <a:t>http://pedsovet.su/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63827"/>
            <a:ext cx="7772400" cy="781878"/>
          </a:xfrm>
        </p:spPr>
        <p:txBody>
          <a:bodyPr>
            <a:norm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sz="1400" b="0" dirty="0" smtClean="0">
                <a:solidFill>
                  <a:srgbClr val="000000"/>
                </a:solidFill>
                <a:effectLst/>
                <a:ea typeface="Calibri" pitchFamily="34" charset="0"/>
              </a:rPr>
              <a:t>Муниципальное общеобразовательное учреждение</a:t>
            </a:r>
            <a:r>
              <a:rPr lang="ru-RU" sz="14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</a:rPr>
            </a:br>
            <a:r>
              <a:rPr lang="ru-RU" sz="1400" b="0" dirty="0" smtClean="0">
                <a:solidFill>
                  <a:srgbClr val="000000"/>
                </a:solidFill>
                <a:effectLst/>
                <a:ea typeface="Calibri" pitchFamily="34" charset="0"/>
              </a:rPr>
              <a:t>«Средняя общеобразовательная школа № 5» г. Усинска</a:t>
            </a:r>
            <a:r>
              <a:rPr lang="ru-RU" sz="14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</a:rPr>
            </a:br>
            <a:r>
              <a:rPr lang="ru-RU" sz="1400" b="0" dirty="0" smtClean="0">
                <a:solidFill>
                  <a:srgbClr val="000000"/>
                </a:solidFill>
                <a:effectLst/>
                <a:ea typeface="Calibri" pitchFamily="34" charset="0"/>
              </a:rPr>
              <a:t>  Республики Коми</a:t>
            </a:r>
            <a:endParaRPr lang="ru-RU" sz="1400" b="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5656" y="4863548"/>
            <a:ext cx="6400800" cy="1311965"/>
          </a:xfrm>
        </p:spPr>
        <p:txBody>
          <a:bodyPr>
            <a:normAutofit/>
          </a:bodyPr>
          <a:lstStyle/>
          <a:p>
            <a:pPr algn="l"/>
            <a:r>
              <a:rPr lang="ru-RU" sz="2100" b="1" u="sng" dirty="0" smtClean="0">
                <a:solidFill>
                  <a:schemeClr val="tx1"/>
                </a:solidFill>
              </a:rPr>
              <a:t>Выполнила: </a:t>
            </a:r>
            <a:r>
              <a:rPr lang="ru-RU" sz="2100" b="1" dirty="0" smtClean="0">
                <a:solidFill>
                  <a:schemeClr val="tx1"/>
                </a:solidFill>
              </a:rPr>
              <a:t>Валиева Полина, ученица 1 г класса</a:t>
            </a:r>
          </a:p>
          <a:p>
            <a:pPr algn="l"/>
            <a:r>
              <a:rPr lang="ru-RU" sz="2100" b="1" u="sng" dirty="0" smtClean="0">
                <a:solidFill>
                  <a:schemeClr val="tx1"/>
                </a:solidFill>
              </a:rPr>
              <a:t> Руководитель:</a:t>
            </a:r>
            <a:r>
              <a:rPr lang="en-US" sz="2100" b="1" u="sng" dirty="0" smtClean="0">
                <a:solidFill>
                  <a:schemeClr val="tx1"/>
                </a:solidFill>
              </a:rPr>
              <a:t>  </a:t>
            </a:r>
            <a:r>
              <a:rPr lang="ru-RU" sz="2100" b="1" dirty="0" smtClean="0">
                <a:solidFill>
                  <a:schemeClr val="tx1"/>
                </a:solidFill>
              </a:rPr>
              <a:t>Жданова Оксана Трофимовна, учитель начальных классов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6003235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Усинск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2017г.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269" y="1669775"/>
            <a:ext cx="618876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вырасти здоровым</a:t>
            </a:r>
            <a:endParaRPr lang="ru-RU" sz="4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2035"/>
            <a:ext cx="8229600" cy="634779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Здоровые дети – в здоровой семье.</a:t>
            </a:r>
            <a:br>
              <a:rPr lang="ru-RU" sz="3600" dirty="0" smtClean="0"/>
            </a:br>
            <a:r>
              <a:rPr lang="ru-RU" sz="3600" dirty="0" smtClean="0"/>
              <a:t>Здоровые семьи – в здоровой стране.</a:t>
            </a:r>
            <a:br>
              <a:rPr lang="ru-RU" sz="3600" dirty="0" smtClean="0"/>
            </a:br>
            <a:r>
              <a:rPr lang="ru-RU" sz="3600" dirty="0" smtClean="0"/>
              <a:t>Здоровые страны – планета здорова.</a:t>
            </a:r>
            <a:br>
              <a:rPr lang="ru-RU" sz="3600" dirty="0" smtClean="0"/>
            </a:br>
            <a:r>
              <a:rPr lang="ru-RU" sz="3600" dirty="0" smtClean="0"/>
              <a:t>Здоровье! Какое прекрасное слово!</a:t>
            </a:r>
            <a:br>
              <a:rPr lang="ru-RU" sz="3600" dirty="0" smtClean="0"/>
            </a:br>
            <a:r>
              <a:rPr lang="ru-RU" sz="3600" dirty="0" smtClean="0"/>
              <a:t>Так пусть на здоровой планете,</a:t>
            </a:r>
            <a:br>
              <a:rPr lang="ru-RU" sz="3600" dirty="0" smtClean="0"/>
            </a:br>
            <a:r>
              <a:rPr lang="ru-RU" sz="3600" dirty="0" smtClean="0"/>
              <a:t>Растут здоровые дети!</a:t>
            </a:r>
            <a:endParaRPr lang="ru-RU" sz="3600" dirty="0"/>
          </a:p>
        </p:txBody>
      </p:sp>
      <p:pic>
        <p:nvPicPr>
          <p:cNvPr id="1026" name="Picture 2" descr="http://aladdin26.ru/gallery_gen/8fa6ed73768d220a169fe3962121f742_590x27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9089" y="3829878"/>
            <a:ext cx="5619750" cy="2716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12035"/>
            <a:ext cx="8229600" cy="6347791"/>
          </a:xfrm>
        </p:spPr>
        <p:txBody>
          <a:bodyPr>
            <a:normAutofit/>
          </a:bodyPr>
          <a:lstStyle/>
          <a:p>
            <a:r>
              <a:rPr lang="ru-RU" dirty="0" smtClean="0"/>
              <a:t>БУДЬТЕ ЗДОРОВЫ!</a:t>
            </a:r>
            <a:endParaRPr lang="ru-RU" dirty="0"/>
          </a:p>
        </p:txBody>
      </p:sp>
      <p:pic>
        <p:nvPicPr>
          <p:cNvPr id="1026" name="Picture 2" descr="http://aladdin26.ru/gallery_gen/8fa6ed73768d220a169fe3962121f742_590x27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9089" y="3829878"/>
            <a:ext cx="5619750" cy="2716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51790"/>
            <a:ext cx="8229600" cy="1643271"/>
          </a:xfrm>
        </p:spPr>
        <p:txBody>
          <a:bodyPr/>
          <a:lstStyle/>
          <a:p>
            <a:r>
              <a:rPr lang="ru-RU" dirty="0" smtClean="0"/>
              <a:t>ПРАВИЛА ЗДОРОВЬЯ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Всем известно и понятно,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Что здоровым быть приятно.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Только надо знать,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Как здоровым стать!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pic>
        <p:nvPicPr>
          <p:cNvPr id="8" name="Содержимое 7" descr="2 режим дня"/>
          <p:cNvPicPr>
            <a:picLocks noGrp="1" noChangeAspect="1"/>
          </p:cNvPicPr>
          <p:nvPr isPhoto="1">
            <p:ph sz="half" idx="2"/>
          </p:nvPr>
        </p:nvPicPr>
        <p:blipFill>
          <a:blip r:embed="rId2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27" y="1205948"/>
            <a:ext cx="5380382" cy="432020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67544" y="5592417"/>
            <a:ext cx="261326" cy="51993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8229600" cy="1143000"/>
          </a:xfrm>
        </p:spPr>
        <p:txBody>
          <a:bodyPr/>
          <a:lstStyle/>
          <a:p>
            <a:r>
              <a:rPr lang="ru-RU" dirty="0" smtClean="0"/>
              <a:t>ГИГИЕНА</a:t>
            </a:r>
            <a:endParaRPr lang="ru-RU" dirty="0"/>
          </a:p>
        </p:txBody>
      </p:sp>
      <p:pic>
        <p:nvPicPr>
          <p:cNvPr id="4" name="Содержимое 3" descr="11 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1457739"/>
            <a:ext cx="5870713" cy="4655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1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1498004"/>
            <a:ext cx="6414053" cy="461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4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28" y="1325217"/>
            <a:ext cx="6833137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420"/>
            <a:ext cx="8229600" cy="1143000"/>
          </a:xfrm>
        </p:spPr>
        <p:txBody>
          <a:bodyPr/>
          <a:lstStyle/>
          <a:p>
            <a:r>
              <a:rPr lang="ru-RU" dirty="0" smtClean="0"/>
              <a:t>ПРАВИЛЬНОЕ ПИТАНИЕ</a:t>
            </a:r>
            <a:endParaRPr lang="ru-RU" dirty="0"/>
          </a:p>
        </p:txBody>
      </p:sp>
      <p:pic>
        <p:nvPicPr>
          <p:cNvPr id="4" name="Содержимое 3" descr="11 "/>
          <p:cNvPicPr>
            <a:picLocks noGrp="1" noChangeAspect="1"/>
          </p:cNvPicPr>
          <p:nvPr isPhoto="1">
            <p:ph idx="1"/>
          </p:nvPr>
        </p:nvPicPr>
        <p:blipFill>
          <a:blip r:embed="rId2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965" y="1311966"/>
            <a:ext cx="6340843" cy="480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14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1126436"/>
            <a:ext cx="6930888" cy="49828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31235"/>
            <a:ext cx="8229600" cy="5009322"/>
          </a:xfrm>
        </p:spPr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pic>
        <p:nvPicPr>
          <p:cNvPr id="3" name="Рисунок 2" descr="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95" y="1862697"/>
            <a:ext cx="7394714" cy="46573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093844" y="543339"/>
            <a:ext cx="4929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31235"/>
            <a:ext cx="8229600" cy="5009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93844" y="543339"/>
            <a:ext cx="4929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ЗАКАЛИВАНИЕ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https://blogobane.ru/wp-content/uploads/2015/03/Zhit-bez-prostu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www.detsad-korolev.ru/ds35/images/img%20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s://ds04.infourok.ru/uploads/ex/06bc/00092e7b-d7e57fc2/hello_html_m6d917dd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8070" y="1458685"/>
            <a:ext cx="5141843" cy="48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31235"/>
            <a:ext cx="8676456" cy="3776869"/>
          </a:xfrm>
        </p:spPr>
        <p:txBody>
          <a:bodyPr/>
          <a:lstStyle/>
          <a:p>
            <a:r>
              <a:rPr lang="ru-RU" dirty="0" smtClean="0"/>
              <a:t>Если хочешь быть здоровым- веди здоровый образ жизни!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93844" y="543339"/>
            <a:ext cx="4929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https://blogobane.ru/wp-content/uploads/2015/03/Zhit-bez-prostu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www.detsad-korolev.ru/ds35/images/img%20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http://aschool.kz/wp-content/uploads/2017/05/Detskiy-obrazovatelnyiy-tsentr-Almatyi.-Razvitie-detskie-obrazovatelnyie-tsentryi-dopolnitelnogo-obrazovaniya.-SHkola-obrazovatelnyiy-tsentr-detskogo-tvorchestva.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5208" y="4348990"/>
            <a:ext cx="4054618" cy="145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orldluxrealty.com/sites/default/files/inline/images/gruppi_zdorovya_1_2_3_4_i_5_detei_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783" y="4518991"/>
            <a:ext cx="5764695" cy="2339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67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общеобразовательное учреждение «Средняя общеобразовательная школа № 5» г. Усинска   Республики Коми</vt:lpstr>
      <vt:lpstr>ПРАВИЛА ЗДОРОВЬЯ</vt:lpstr>
      <vt:lpstr>РЕЖИМ ДНЯ</vt:lpstr>
      <vt:lpstr>ГИГИЕНА</vt:lpstr>
      <vt:lpstr>ПРАВИЛЬНОЕ ПИТАНИЕ</vt:lpstr>
      <vt:lpstr>Спорт</vt:lpstr>
      <vt:lpstr>Слайд 7</vt:lpstr>
      <vt:lpstr>Если хочешь быть здоровым- веди здоровый образ жизни!</vt:lpstr>
      <vt:lpstr>Слайд 9</vt:lpstr>
      <vt:lpstr>Здоровые дети – в здоровой семье. Здоровые семьи – в здоровой стране. Здоровые страны – планета здорова. Здоровье! Какое прекрасное слово! Так пусть на здоровой планете, Растут здоровые дети!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Зандакова</dc:creator>
  <cp:lastModifiedBy>Admin</cp:lastModifiedBy>
  <cp:revision>19</cp:revision>
  <dcterms:created xsi:type="dcterms:W3CDTF">2014-08-01T19:25:21Z</dcterms:created>
  <dcterms:modified xsi:type="dcterms:W3CDTF">2017-10-31T17:24:04Z</dcterms:modified>
</cp:coreProperties>
</file>