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68" r:id="rId3"/>
    <p:sldId id="259" r:id="rId4"/>
    <p:sldId id="261" r:id="rId5"/>
    <p:sldId id="263" r:id="rId6"/>
    <p:sldId id="264" r:id="rId7"/>
    <p:sldId id="266" r:id="rId8"/>
    <p:sldId id="270" r:id="rId9"/>
    <p:sldId id="280" r:id="rId10"/>
    <p:sldId id="274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E03C82"/>
    <a:srgbClr val="DA080D"/>
    <a:srgbClr val="99FF99"/>
    <a:srgbClr val="1D5323"/>
    <a:srgbClr val="5ADC66"/>
    <a:srgbClr val="C9FFC9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61571188" cy="615711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D93666-8F4C-4879-ABEB-491553DF4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302E1-4463-40FF-B6CE-C4B04C16B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25182-E704-4E8B-9828-22394B1F4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0DE5E-DF1B-4A03-A27F-6203D038E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B5442-5D11-4298-9843-59EA76007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5FBD7-23BC-43F4-82DA-83E4AFDA2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D64C0-AE1F-471B-9A1A-73B1367D6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6A0D8-073E-405B-AE37-990B89669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48E71-3FAF-4E81-A926-07CABD31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950F2-C437-4A9B-8DAB-B6690B7DD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99280-BAD2-4DC2-85CB-A442A250F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29723-8E03-4261-AF0C-5773113C9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24215-B400-4979-B0E0-4D81825A5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AA66"/>
            </a:gs>
            <a:gs pos="50000">
              <a:srgbClr val="99FF99"/>
            </a:gs>
            <a:gs pos="100000">
              <a:srgbClr val="66AA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6D94173-734F-4775-B6A8-F8F7FD2B6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1000">
    <p:wheel spokes="3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0;&#1091;&#1088;&#1089;&#1086;&#1074;&#1072;&#1103;\&#1062;&#1054;&#1056;%20&#1076;&#1083;&#1103;%20&#1089;&#1086;&#1087;&#1088;&#1086;&#1074;&#1086;&#1078;&#1076;&#1077;&#1085;&#1080;&#1103;%20&#1091;&#1088;&#1086;&#1082;&#1086;&#1074;%20&#1080;&#1085;&#1092;&#1086;&#1088;&#1084;&#1072;&#1090;&#1080;&#1082;&#1080;%205%20&#1082;&#1083;&#1072;&#1089;&#1089;\&#1060;&#1080;&#1079;&#1084;&#1080;&#1085;&#1091;&#1090;&#1082;&#1072;\&#1048;&#1075;&#1088;&#1072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63538" y="1685925"/>
            <a:ext cx="8218487" cy="2433638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DA080D"/>
                </a:solidFill>
              </a:rPr>
              <a:t>Физминутка </a:t>
            </a:r>
            <a:br>
              <a:rPr lang="ru-RU" sz="5400" b="1" smtClean="0">
                <a:solidFill>
                  <a:srgbClr val="DA080D"/>
                </a:solidFill>
              </a:rPr>
            </a:br>
            <a:r>
              <a:rPr lang="ru-RU" sz="5400" b="1" smtClean="0">
                <a:solidFill>
                  <a:srgbClr val="DA080D"/>
                </a:solidFill>
              </a:rPr>
              <a:t> (коррекция зрения)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smtClean="0"/>
          </a:p>
        </p:txBody>
      </p:sp>
      <p:pic>
        <p:nvPicPr>
          <p:cNvPr id="14341" name="Игр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7" repeatCount="4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66900" y="963613"/>
            <a:ext cx="4967288" cy="4967287"/>
            <a:chOff x="1066" y="482"/>
            <a:chExt cx="3129" cy="3129"/>
          </a:xfrm>
        </p:grpSpPr>
        <p:sp>
          <p:nvSpPr>
            <p:cNvPr id="11268" name="Oval 3"/>
            <p:cNvSpPr>
              <a:spLocks noChangeArrowheads="1"/>
            </p:cNvSpPr>
            <p:nvPr/>
          </p:nvSpPr>
          <p:spPr bwMode="auto">
            <a:xfrm rot="-5400000">
              <a:off x="3129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FF3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69" name="Oval 4"/>
            <p:cNvSpPr>
              <a:spLocks noChangeArrowheads="1"/>
            </p:cNvSpPr>
            <p:nvPr/>
          </p:nvSpPr>
          <p:spPr bwMode="auto">
            <a:xfrm rot="-5400000">
              <a:off x="1496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0" name="Oval 5"/>
            <p:cNvSpPr>
              <a:spLocks noChangeArrowheads="1"/>
            </p:cNvSpPr>
            <p:nvPr/>
          </p:nvSpPr>
          <p:spPr bwMode="auto">
            <a:xfrm>
              <a:off x="2336" y="2115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BFB5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1" name="Oval 6"/>
            <p:cNvSpPr>
              <a:spLocks noChangeArrowheads="1"/>
            </p:cNvSpPr>
            <p:nvPr/>
          </p:nvSpPr>
          <p:spPr bwMode="auto">
            <a:xfrm>
              <a:off x="2336" y="48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4BFB5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2" name="Oval 7"/>
            <p:cNvSpPr>
              <a:spLocks noChangeArrowheads="1"/>
            </p:cNvSpPr>
            <p:nvPr/>
          </p:nvSpPr>
          <p:spPr bwMode="auto">
            <a:xfrm>
              <a:off x="2381" y="1797"/>
              <a:ext cx="545" cy="54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4283075" y="836613"/>
            <a:ext cx="287338" cy="287337"/>
          </a:xfrm>
          <a:prstGeom prst="ellipse">
            <a:avLst/>
          </a:prstGeom>
          <a:solidFill>
            <a:srgbClr val="FFFF00"/>
          </a:solidFill>
          <a:ln w="57150" cap="rnd">
            <a:solidFill>
              <a:srgbClr val="CCFF99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5.18519E-6 C 0.00416 -0.00092 0.01232 -0.00208 0.01666 0.00186 C 0.021 0.00579 0.02135 0.01297 0.02638 0.02408 C 0.03142 0.03519 0.04235 0.05001 0.04722 0.06853 C 0.05208 0.08704 0.05416 0.11089 0.05555 0.13519 C 0.05694 0.1595 0.05711 0.19144 0.05555 0.21482 C 0.05399 0.23797 0.05017 0.25834 0.04583 0.27593 C 0.04149 0.29353 0.0276 0.31413 0.02916 0.32038 C 0.03072 0.3264 0.04322 0.31644 0.05555 0.31297 C 0.06788 0.30927 0.08541 0.30255 0.10277 0.29978 C 0.12013 0.29746 0.14235 0.29723 0.15972 0.29792 C 0.17708 0.29908 0.19322 0.30093 0.20694 0.30533 C 0.22065 0.31019 0.23107 0.31853 0.24166 0.32593 C 0.25225 0.33334 0.26683 0.33982 0.27083 0.34978 C 0.27482 0.35973 0.271 0.37408 0.26527 0.38519 C 0.25954 0.3963 0.24722 0.40857 0.2361 0.41667 C 0.22499 0.42478 0.21406 0.42871 0.1986 0.43334 C 0.18315 0.43797 0.16024 0.44422 0.14305 0.44445 C 0.12586 0.44468 0.11128 0.43866 0.09583 0.43519 C 0.08038 0.43172 0.05954 0.42686 0.04999 0.42408 C 0.04044 0.4213 0.03906 0.41459 0.03888 0.41853 C 0.03871 0.42246 0.04531 0.43218 0.0486 0.44816 C 0.0519 0.46413 0.05711 0.49561 0.05833 0.51482 C 0.05954 0.53404 0.05572 0.54723 0.05555 0.56274 C 0.05538 0.57825 0.05885 0.58913 0.05694 0.60741 C 0.05503 0.62547 0.04999 0.65487 0.04444 0.672 C 0.03888 0.68959 0.02933 0.70232 0.0236 0.71112 C 0.01788 0.71968 0.01614 0.72292 0.00972 0.72408 C 0.00329 0.72501 -0.00747 0.72501 -0.01528 0.71829 C -0.0231 0.71181 -0.03126 0.70024 -0.03751 0.68311 C -0.04376 0.66644 -0.04983 0.63612 -0.05278 0.61644 C -0.05574 0.597 -0.05539 0.58195 -0.05556 0.56482 C -0.05574 0.54723 -0.05608 0.53033 -0.05417 0.51274 C -0.05226 0.49561 -0.04844 0.47663 -0.04445 0.46112 C -0.04046 0.44561 -0.03247 0.42894 -0.03056 0.42038 C -0.02865 0.41181 -0.03108 0.4095 -0.03334 0.40927 C -0.0356 0.40904 -0.03403 0.41297 -0.04445 0.41853 C -0.05487 0.42408 -0.07726 0.43866 -0.09584 0.4426 C -0.11442 0.44654 -0.13942 0.44353 -0.15556 0.4426 C -0.17171 0.44167 -0.17969 0.44052 -0.19306 0.43704 C -0.20643 0.43357 -0.22553 0.42802 -0.23612 0.42223 C -0.24671 0.41644 -0.25087 0.40927 -0.25695 0.40186 C -0.26303 0.39445 -0.27101 0.3882 -0.27223 0.37779 C -0.27344 0.36737 -0.27153 0.34931 -0.2639 0.33866 C -0.25626 0.32825 -0.2389 0.32084 -0.2264 0.31482 C -0.2139 0.30857 -0.20018 0.30441 -0.1889 0.30163 C -0.17761 0.29931 -0.17084 0.30001 -0.15834 0.29978 C -0.14584 0.29954 -0.12553 0.29954 -0.1139 0.29978 C -0.10226 0.30001 -0.09844 0.29908 -0.0889 0.30163 C -0.07935 0.30464 -0.06615 0.31204 -0.05695 0.31667 C -0.04775 0.32107 -0.03664 0.33218 -0.03334 0.32964 C -0.03004 0.32686 -0.03421 0.31899 -0.03751 0.30163 C -0.04081 0.28427 -0.05001 0.24538 -0.05278 0.22593 C -0.05556 0.20626 -0.05417 0.19885 -0.05417 0.18334 C -0.05417 0.16783 -0.05365 0.14885 -0.05278 0.13334 C -0.05192 0.11783 -0.05087 0.10348 -0.04862 0.09075 C -0.04636 0.07802 -0.04237 0.06691 -0.0389 0.05741 C -0.03542 0.04792 -0.03178 0.04052 -0.02778 0.03334 C -0.02379 0.02616 -0.01858 0.01922 -0.01528 0.01482 C -0.01199 0.01042 -0.01112 0.00996 -0.00834 0.00741 C -0.00556 0.00487 -0.00417 0.00093 -6.66667E-6 5.18519E-6 Z " pathEditMode="relative" ptsTypes="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  <p:bldP spid="2151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Ols" descr="butterfly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460576">
            <a:off x="1057275" y="687388"/>
            <a:ext cx="8001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Роза открываеис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573463"/>
            <a:ext cx="2160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0.09444 0.57702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41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785225" cy="57927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2900" b="1" smtClean="0">
                <a:solidFill>
                  <a:srgbClr val="1D53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Будьте здоровы!</a:t>
            </a:r>
          </a:p>
        </p:txBody>
      </p:sp>
      <p:pic>
        <p:nvPicPr>
          <p:cNvPr id="13315" name="Picture 5" descr="26m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0300" y="4391025"/>
            <a:ext cx="17287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045287">
            <a:off x="2987675" y="4581525"/>
            <a:ext cx="12239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42888" y="242888"/>
            <a:ext cx="847725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600" b="1">
                <a:solidFill>
                  <a:srgbClr val="1D53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Ежедневно делайте зарядку для глаз от 2 до 5 минут!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5364" name="Picture 4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12875"/>
            <a:ext cx="20161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5" grpId="0" animBg="1"/>
      <p:bldP spid="1536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423863" y="2947988"/>
            <a:ext cx="1008062" cy="936625"/>
          </a:xfrm>
          <a:prstGeom prst="ellipse">
            <a:avLst/>
          </a:prstGeom>
          <a:solidFill>
            <a:srgbClr val="E03C82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26m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292600"/>
            <a:ext cx="18732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25 0.00833 C -0.0276 -0.1452 0.06841 -0.2726 0.18473 -0.2726 C 0.32205 -0.2726 0.37171 -0.13133 0.39219 -0.04717 L 0.41372 0.06428 C 0.43507 0.14821 0.4882 0.28786 0.64289 0.28786 C 0.74202 0.28786 0.854 0.16208 0.854 0.00833 C 0.85365 -0.1452 0.74202 -0.2726 0.64289 -0.2726 C 0.4882 -0.2726 0.43507 -0.13133 0.41372 -0.04717 L 0.39219 0.06428 C 0.37171 0.14844 0.32205 0.28786 0.18473 0.28786 C 0.06841 0.28786 -0.0276 0.16208 -0.02725 0.00833 Z " pathEditMode="relative" rAng="16200000" ptsTypes="ffFffffFfff">
                                      <p:cBhvr>
                                        <p:cTn id="10" dur="3000" spd="-100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ubPieSlice"/>
          <p:cNvSpPr>
            <a:spLocks noEditPoints="1" noChangeArrowheads="1"/>
          </p:cNvSpPr>
          <p:nvPr/>
        </p:nvSpPr>
        <p:spPr bwMode="auto">
          <a:xfrm>
            <a:off x="1547813" y="404813"/>
            <a:ext cx="6911975" cy="6192837"/>
          </a:xfrm>
          <a:custGeom>
            <a:avLst/>
            <a:gdLst>
              <a:gd name="T0" fmla="*/ 2147483647 w 21600"/>
              <a:gd name="T1" fmla="*/ 881677039 h 21600"/>
              <a:gd name="T2" fmla="*/ 1105912080 w 21600"/>
              <a:gd name="T3" fmla="*/ 887759778 h 21600"/>
              <a:gd name="T4" fmla="*/ 2147483647 w 21600"/>
              <a:gd name="T5" fmla="*/ 887759778 h 21600"/>
              <a:gd name="T6" fmla="*/ 0 60000 65536"/>
              <a:gd name="T7" fmla="*/ 0 60000 65536"/>
              <a:gd name="T8" fmla="*/ 0 60000 65536"/>
              <a:gd name="T9" fmla="*/ 3163 w 21600"/>
              <a:gd name="T10" fmla="*/ 3163 h 21600"/>
              <a:gd name="T11" fmla="*/ 18437 w 21600"/>
              <a:gd name="T12" fmla="*/ 18437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21599" y="10725"/>
                </a:moveTo>
                <a:cubicBezTo>
                  <a:pt x="21559" y="4790"/>
                  <a:pt x="16735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lnTo>
                  <a:pt x="10800" y="108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4632325" y="3248025"/>
            <a:ext cx="720725" cy="6477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8" name="Picture 5" descr="li10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5925" y="3429000"/>
            <a:ext cx="6734175" cy="9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267 -0.03191 C 0.346 -0.28931 0.17222 -0.48335 -0.02691 -0.45953 C -0.21771 -0.43871 -0.37639 -0.23473 -0.36042 0.01688 C -0.34809 0.25 -0.20104 0.43872 -0.02257 0.41952 C 0.14097 0.40079 0.27968 0.22711 0.2684 0.00971 C 0.25729 -0.18802 0.13298 -0.3506 -0.01927 -0.33603 C -0.15868 -0.31984 -0.275 -0.17599 -0.26424 0.00717 C -0.25608 0.17137 -0.15538 0.30921 -0.0316 0.29232 C 0.08246 0.28099 0.17934 0.17045 0.17274 0.02105 C 0.16389 -0.10985 0.08628 -0.22317 -0.01198 -0.21022 C -0.09757 -0.20282 -0.17587 -0.11702 -0.16962 -0.003 C -0.16459 0.09228 -0.10973 0.17507 -0.03785 0.16929 C 0.02135 0.16397 0.07916 0.10939 0.07343 0.0333 C 0.07205 -0.02937 0.03854 -0.09066 -0.00417 -0.0895 C -0.03941 -0.08256 -0.0724 -0.06036 -0.07448 -0.01572 C -0.07379 0.01342 -0.06372 0.0377 -0.04601 0.0444 C -0.03525 0.04764 -0.03125 0.04464 -0.02223 0.04117 " pathEditMode="relative" rAng="-503041" ptsTypes="fffffffffffffffff">
                                      <p:cBhvr>
                                        <p:cTn id="11" dur="5000" spd="-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1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3059113" y="4221163"/>
            <a:ext cx="2520950" cy="2160587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8419 L -0.00382 -0.616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60823 L -0.00382 0.08418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95288" y="2492375"/>
            <a:ext cx="2376487" cy="2089150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005E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3423E-6 L 0.66944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5" presetClass="path" presetSubtype="0" repeatCount="5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945 0.00532 L -3.33333E-6 -0.00509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3779838" y="2708275"/>
            <a:ext cx="1655762" cy="1512888"/>
          </a:xfrm>
          <a:prstGeom prst="ellipse">
            <a:avLst/>
          </a:prstGeom>
          <a:gradFill rotWithShape="1">
            <a:gsLst>
              <a:gs pos="0">
                <a:srgbClr val="E03C82"/>
              </a:gs>
              <a:gs pos="100000">
                <a:srgbClr val="681C3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Oval 2"/>
          <p:cNvSpPr>
            <a:spLocks noChangeArrowheads="1"/>
          </p:cNvSpPr>
          <p:nvPr/>
        </p:nvSpPr>
        <p:spPr bwMode="auto">
          <a:xfrm>
            <a:off x="7518400" y="5534025"/>
            <a:ext cx="1203325" cy="1022350"/>
          </a:xfrm>
          <a:prstGeom prst="ellipse">
            <a:avLst/>
          </a:prstGeom>
          <a:solidFill>
            <a:srgbClr val="E03C82">
              <a:alpha val="7294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 flipV="1">
            <a:off x="296863" y="6264275"/>
            <a:ext cx="8596312" cy="9048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96863" y="5543550"/>
            <a:ext cx="8550275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296863" y="4824413"/>
            <a:ext cx="855027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250825" y="4103688"/>
            <a:ext cx="8642350" cy="460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296863" y="3384550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296863" y="2663825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250825" y="1943100"/>
            <a:ext cx="8686800" cy="46038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296863" y="1223963"/>
            <a:ext cx="8596312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341313" y="549275"/>
            <a:ext cx="8505825" cy="4445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508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904875" y="0"/>
            <a:ext cx="8890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168592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24066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31289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38496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5233988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6015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67373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74580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8120063" y="0"/>
            <a:ext cx="119062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89011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60325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303213" y="5894388"/>
            <a:ext cx="8597900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>
            <a:off x="132556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8" name="Line 28"/>
          <p:cNvSpPr>
            <a:spLocks noChangeShapeType="1"/>
          </p:cNvSpPr>
          <p:nvPr/>
        </p:nvSpPr>
        <p:spPr bwMode="auto">
          <a:xfrm>
            <a:off x="70977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204628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>
            <a:off x="27686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 flipH="1">
            <a:off x="34290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4151313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3" name="Line 33"/>
          <p:cNvSpPr>
            <a:spLocks noChangeShapeType="1"/>
          </p:cNvSpPr>
          <p:nvPr/>
        </p:nvSpPr>
        <p:spPr bwMode="auto">
          <a:xfrm>
            <a:off x="4872038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4" name="Line 34"/>
          <p:cNvSpPr>
            <a:spLocks noChangeShapeType="1"/>
          </p:cNvSpPr>
          <p:nvPr/>
        </p:nvSpPr>
        <p:spPr bwMode="auto">
          <a:xfrm flipV="1">
            <a:off x="242888" y="5232400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242888" y="4451350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>
            <a:off x="250825" y="3716338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7" name="Line 37"/>
          <p:cNvSpPr>
            <a:spLocks noChangeShapeType="1"/>
          </p:cNvSpPr>
          <p:nvPr/>
        </p:nvSpPr>
        <p:spPr bwMode="auto">
          <a:xfrm>
            <a:off x="242888" y="3008313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 flipV="1">
            <a:off x="250825" y="2276475"/>
            <a:ext cx="8658225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79" name="Line 39"/>
          <p:cNvSpPr>
            <a:spLocks noChangeShapeType="1"/>
          </p:cNvSpPr>
          <p:nvPr/>
        </p:nvSpPr>
        <p:spPr bwMode="auto">
          <a:xfrm flipV="1">
            <a:off x="250825" y="1557338"/>
            <a:ext cx="8742363" cy="714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0" name="Line 40"/>
          <p:cNvSpPr>
            <a:spLocks noChangeShapeType="1"/>
          </p:cNvSpPr>
          <p:nvPr/>
        </p:nvSpPr>
        <p:spPr bwMode="auto">
          <a:xfrm flipV="1">
            <a:off x="303213" y="842963"/>
            <a:ext cx="8597900" cy="60325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1" name="Line 41"/>
          <p:cNvSpPr>
            <a:spLocks noChangeShapeType="1"/>
          </p:cNvSpPr>
          <p:nvPr/>
        </p:nvSpPr>
        <p:spPr bwMode="auto">
          <a:xfrm flipV="1">
            <a:off x="242888" y="242888"/>
            <a:ext cx="8658225" cy="58737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>
            <a:off x="5654675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3" name="Line 43"/>
          <p:cNvSpPr>
            <a:spLocks noChangeShapeType="1"/>
          </p:cNvSpPr>
          <p:nvPr/>
        </p:nvSpPr>
        <p:spPr bwMode="auto">
          <a:xfrm>
            <a:off x="637540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>
            <a:off x="7758113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85" name="Line 45"/>
          <p:cNvSpPr>
            <a:spLocks noChangeShapeType="1"/>
          </p:cNvSpPr>
          <p:nvPr/>
        </p:nvSpPr>
        <p:spPr bwMode="auto">
          <a:xfrm>
            <a:off x="8540750" y="0"/>
            <a:ext cx="60325" cy="6858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10916E-6 L -0.78264 -0.7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-3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-0.784 L -0.78264 0.048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6563 -0.80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-0.80157 L 0.03281 -0.013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-0.0592 0.03931 " pathEditMode="relative" rAng="0" ptsTypes="AA">
                                      <p:cBhvr>
                                        <p:cTn id="22" dur="2000" spd="-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264 0.0481 L 0.03281 -0.8015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" y="-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563 -0.80157 L -0.77604 -0.810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nimBg="1"/>
      <p:bldP spid="33794" grpId="1" animBg="1"/>
      <p:bldP spid="33794" grpId="2" animBg="1"/>
      <p:bldP spid="33794" grpId="3" animBg="1"/>
      <p:bldP spid="33794" grpId="4" animBg="1"/>
      <p:bldP spid="33794" grpId="5" animBg="1"/>
      <p:bldP spid="33794" grpId="6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15</Words>
  <Application>Microsoft Office PowerPoint</Application>
  <PresentationFormat>Экран (4:3)</PresentationFormat>
  <Paragraphs>3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Оформление по умолчанию</vt:lpstr>
      <vt:lpstr>Физминутка   (коррекция зрения)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Runova</cp:lastModifiedBy>
  <cp:revision>23</cp:revision>
  <dcterms:created xsi:type="dcterms:W3CDTF">2007-04-21T13:26:02Z</dcterms:created>
  <dcterms:modified xsi:type="dcterms:W3CDTF">2015-10-13T10:08:32Z</dcterms:modified>
</cp:coreProperties>
</file>