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7" r:id="rId7"/>
    <p:sldId id="268" r:id="rId8"/>
    <p:sldId id="269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5558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3306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669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634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467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176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110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59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46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764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44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45671-8CCA-4CA7-9E4B-726D1382925E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9E6FF-FEF6-49EF-A84A-65FF85F721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99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63172" y="914399"/>
            <a:ext cx="794557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/>
              <a:t>Игра по ПДД для детей </a:t>
            </a:r>
          </a:p>
          <a:p>
            <a:pPr algn="ctr"/>
            <a:r>
              <a:rPr lang="ru-RU" sz="6000" dirty="0" smtClean="0"/>
              <a:t>младшего возраста</a:t>
            </a:r>
          </a:p>
          <a:p>
            <a:pPr algn="ctr"/>
            <a:r>
              <a:rPr lang="ru-RU" sz="6000" dirty="0" smtClean="0"/>
              <a:t>«Четвертый лишний».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9272349" y="5845628"/>
            <a:ext cx="2696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/>
              <a:t>в</a:t>
            </a:r>
            <a:r>
              <a:rPr lang="ru-RU" dirty="0" smtClean="0"/>
              <a:t>оспитатель Михеева Т.С.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5983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05944" y="272143"/>
            <a:ext cx="39038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Цель игры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1506681" y="1284769"/>
            <a:ext cx="10006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Закреплять умение классифицировать предметы по существенному признаку.</a:t>
            </a:r>
            <a:r>
              <a:rPr lang="ru-RU" sz="2000" dirty="0">
                <a:solidFill>
                  <a:srgbClr val="111111"/>
                </a:solidFill>
              </a:rPr>
              <a:t> </a:t>
            </a:r>
            <a:r>
              <a:rPr lang="ru-RU" sz="2000" dirty="0" smtClean="0">
                <a:solidFill>
                  <a:srgbClr val="111111"/>
                </a:solidFill>
              </a:rPr>
              <a:t>Развивать </a:t>
            </a:r>
            <a:r>
              <a:rPr lang="ru-RU" sz="2000" dirty="0">
                <a:solidFill>
                  <a:srgbClr val="111111"/>
                </a:solidFill>
              </a:rPr>
              <a:t>словесно-логическое мышление, умение классифицировать, сравнивать, обобщать, </a:t>
            </a:r>
            <a:r>
              <a:rPr lang="ru-RU" sz="2000" dirty="0" smtClean="0">
                <a:solidFill>
                  <a:srgbClr val="111111"/>
                </a:solidFill>
              </a:rPr>
              <a:t>устанавливать простейшие </a:t>
            </a:r>
            <a:r>
              <a:rPr lang="ru-RU" sz="2000" dirty="0">
                <a:solidFill>
                  <a:srgbClr val="111111"/>
                </a:solidFill>
              </a:rPr>
              <a:t>логические связи</a:t>
            </a:r>
            <a:r>
              <a:rPr lang="ru-RU" sz="2000" dirty="0" smtClean="0">
                <a:solidFill>
                  <a:srgbClr val="111111"/>
                </a:solidFill>
              </a:rPr>
              <a:t>. </a:t>
            </a:r>
            <a:r>
              <a:rPr lang="ru-RU" sz="2000" dirty="0">
                <a:solidFill>
                  <a:srgbClr val="111111"/>
                </a:solidFill>
              </a:rPr>
              <a:t>Развивать монологическую и диалогическую речь</a:t>
            </a:r>
            <a:r>
              <a:rPr lang="ru-RU" sz="2000" dirty="0" smtClean="0">
                <a:solidFill>
                  <a:srgbClr val="111111"/>
                </a:solidFill>
              </a:rPr>
              <a:t>.</a:t>
            </a:r>
            <a:endParaRPr lang="ru-RU" sz="2000" dirty="0">
              <a:solidFill>
                <a:srgbClr val="11111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47476" y="2664908"/>
            <a:ext cx="53992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 Правила игры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3262745" y="4634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06681" y="4003569"/>
            <a:ext cx="10040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Из представленных изображений транспорта выбери лишнее, аргументируй свой выбор.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99172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77" y="0"/>
            <a:ext cx="8815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781" y="1563484"/>
            <a:ext cx="4117161" cy="18655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165" y="4186941"/>
            <a:ext cx="4170777" cy="2328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077" y="1647466"/>
            <a:ext cx="4166537" cy="2001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" t="1455" r="2500" b="10909"/>
          <a:stretch/>
        </p:blipFill>
        <p:spPr>
          <a:xfrm>
            <a:off x="7531763" y="3992314"/>
            <a:ext cx="3532993" cy="25228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24943" y="397022"/>
            <a:ext cx="4844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Четвертый лишний</a:t>
            </a:r>
            <a:endParaRPr lang="ru-RU" sz="4400" dirty="0"/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95962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53" y="424679"/>
            <a:ext cx="3681549" cy="2428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086" y="3690257"/>
            <a:ext cx="3300485" cy="2844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573" y="3591792"/>
            <a:ext cx="4303472" cy="2724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406" y="424679"/>
            <a:ext cx="3185807" cy="2428168"/>
          </a:xfrm>
          <a:prstGeom prst="rect">
            <a:avLst/>
          </a:prstGeom>
        </p:spPr>
      </p:pic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221213" y="6292526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81595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62" y="424324"/>
            <a:ext cx="4199519" cy="2264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327" y="10884"/>
            <a:ext cx="4409854" cy="2677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3" r="15086"/>
          <a:stretch/>
        </p:blipFill>
        <p:spPr>
          <a:xfrm>
            <a:off x="7998845" y="2733964"/>
            <a:ext cx="3755235" cy="3710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62" y="3717470"/>
            <a:ext cx="5214190" cy="2743199"/>
          </a:xfrm>
          <a:prstGeom prst="rect">
            <a:avLst/>
          </a:prstGeom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5055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6FBFF"/>
              </a:clrFrom>
              <a:clrTo>
                <a:srgbClr val="F6FB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52" t="36846" r="34705" b="37728"/>
          <a:stretch/>
        </p:blipFill>
        <p:spPr>
          <a:xfrm>
            <a:off x="1577346" y="170121"/>
            <a:ext cx="4514932" cy="25412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2" t="54729" r="2780" b="7752"/>
          <a:stretch/>
        </p:blipFill>
        <p:spPr>
          <a:xfrm>
            <a:off x="6926782" y="10633"/>
            <a:ext cx="4921618" cy="27007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" t="8217" r="2552" b="57674"/>
          <a:stretch/>
        </p:blipFill>
        <p:spPr>
          <a:xfrm>
            <a:off x="6806270" y="3285460"/>
            <a:ext cx="5162641" cy="2647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2" t="4031" r="70608" b="79374"/>
          <a:stretch/>
        </p:blipFill>
        <p:spPr>
          <a:xfrm>
            <a:off x="1577346" y="3625702"/>
            <a:ext cx="4289390" cy="230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51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146995" y="6292789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03" b="6190"/>
          <a:stretch/>
        </p:blipFill>
        <p:spPr>
          <a:xfrm>
            <a:off x="7136334" y="267674"/>
            <a:ext cx="4852035" cy="26887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1" t="5397" r="6475" b="57778"/>
          <a:stretch/>
        </p:blipFill>
        <p:spPr>
          <a:xfrm>
            <a:off x="7319141" y="3442102"/>
            <a:ext cx="4669228" cy="2850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3F2F0"/>
              </a:clrFrom>
              <a:clrTo>
                <a:srgbClr val="F3F2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t="53334" b="2063"/>
          <a:stretch/>
        </p:blipFill>
        <p:spPr>
          <a:xfrm>
            <a:off x="1432220" y="3476219"/>
            <a:ext cx="4637790" cy="30588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8" t="3492" r="6318" b="70635"/>
          <a:stretch/>
        </p:blipFill>
        <p:spPr>
          <a:xfrm>
            <a:off x="1432220" y="267674"/>
            <a:ext cx="4264600" cy="276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359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70" t="53749" r="40318" b="31270"/>
          <a:stretch/>
        </p:blipFill>
        <p:spPr>
          <a:xfrm>
            <a:off x="1607219" y="307239"/>
            <a:ext cx="3358128" cy="2732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5" t="13334" r="18232" b="70158"/>
          <a:stretch/>
        </p:blipFill>
        <p:spPr>
          <a:xfrm>
            <a:off x="1696296" y="3039552"/>
            <a:ext cx="3480224" cy="3361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0" t="35582" r="41372" b="50953"/>
          <a:stretch/>
        </p:blipFill>
        <p:spPr>
          <a:xfrm>
            <a:off x="8077224" y="3595737"/>
            <a:ext cx="3048000" cy="2583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8" t="16716" r="63613" b="71368"/>
          <a:stretch/>
        </p:blipFill>
        <p:spPr>
          <a:xfrm>
            <a:off x="7502400" y="307239"/>
            <a:ext cx="3849712" cy="256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621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21915"/>
            <a:ext cx="6901543" cy="24873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943" y="4432120"/>
            <a:ext cx="6901543" cy="24873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057" y="2366595"/>
            <a:ext cx="3418114" cy="236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02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8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8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8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800" fill="hold">
                                          <p:stCondLst>
                                            <p:cond delay="3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70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32</cp:revision>
  <dcterms:created xsi:type="dcterms:W3CDTF">2017-12-21T14:52:33Z</dcterms:created>
  <dcterms:modified xsi:type="dcterms:W3CDTF">2017-12-24T12:50:21Z</dcterms:modified>
</cp:coreProperties>
</file>