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6" r:id="rId4"/>
    <p:sldId id="257" r:id="rId5"/>
    <p:sldId id="258" r:id="rId6"/>
    <p:sldId id="259" r:id="rId7"/>
    <p:sldId id="264" r:id="rId8"/>
    <p:sldId id="263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8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32657"/>
            <a:ext cx="7772400" cy="194421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Развитие лидерского потенциала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33619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\\330-vi\База Данных Психологи\лидерский потенциал\li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285992"/>
            <a:ext cx="7199727" cy="43687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Лидерство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964488" cy="1368153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4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это процесс направления поведения других </a:t>
            </a:r>
          </a:p>
          <a:p>
            <a:pPr algn="ctr">
              <a:buNone/>
            </a:pP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людей с целью достижения общих целей. </a:t>
            </a:r>
          </a:p>
          <a:p>
            <a:endParaRPr lang="ru-RU" dirty="0"/>
          </a:p>
        </p:txBody>
      </p:sp>
      <p:pic>
        <p:nvPicPr>
          <p:cNvPr id="2051" name="Picture 3" descr="\\330-vi\База Данных Психологи\лидерский потенциал\image_main_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643182"/>
            <a:ext cx="7459762" cy="3861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ЛИДЕР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980728"/>
            <a:ext cx="8501122" cy="351984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лицо в какой-либо группе, пользующееся большим, признанным авторитетом, обладающее влиянием, которое проявляется как управляющие действия. Это авторитетная личность, играющая центральную роль в организации совместной деятельности и регулировании взаимоотношений в группе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\\330-vi\База Данных Психологи\лидерский потенциал\114159_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643314"/>
            <a:ext cx="7000924" cy="29912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60648"/>
            <a:ext cx="5194920" cy="792088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Лидеры бывают: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71547"/>
            <a:ext cx="8229600" cy="336556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лидер-вдохновитель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и лидер-исполнитель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универсальный лидер и ситуативный лидер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эмоциональный лидер и деловой лидер</a:t>
            </a:r>
          </a:p>
          <a:p>
            <a:endParaRPr lang="ru-RU" dirty="0"/>
          </a:p>
        </p:txBody>
      </p:sp>
      <p:pic>
        <p:nvPicPr>
          <p:cNvPr id="2050" name="Picture 2" descr="\\330-vi\База Данных Психологи\лидерский потенциал\confianza po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4286257"/>
            <a:ext cx="7072362" cy="23574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Лидерство бывает: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1"/>
            <a:ext cx="8229600" cy="2877469"/>
          </a:xfrm>
        </p:spPr>
        <p:txBody>
          <a:bodyPr>
            <a:norm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формальное лидерство — процесс влияния на людей с позиции занимаемой должности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неформальное лидерство — процесс влияния на людей при помощи своих способностей, умения или других ресурсов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\\330-vi\База Данных Психологи\лидерский потенциал\ordek_1170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571876"/>
            <a:ext cx="6357982" cy="2996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571184" cy="8640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Стили лидерства: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8892480" cy="2520280"/>
          </a:xfrm>
        </p:spPr>
        <p:txBody>
          <a:bodyPr>
            <a:no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Авторитарный — установление жёсткой дисциплины, чёткое распределение обязанностей, лидер не вступает в дискуссии, не прислушивается к мнению группы, навязывает свое мнение.</a:t>
            </a:r>
          </a:p>
          <a:p>
            <a:pPr algn="just">
              <a:buNone/>
            </a:pPr>
            <a:endParaRPr lang="ru-RU" sz="2000" dirty="0"/>
          </a:p>
        </p:txBody>
      </p:sp>
      <p:pic>
        <p:nvPicPr>
          <p:cNvPr id="4098" name="Picture 2" descr="\\330-vi\База Данных Психологи\лидерский потенциал\shahmati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429000"/>
            <a:ext cx="5697228" cy="321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843808" y="5733252"/>
            <a:ext cx="316835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Демократичный — лидер советуется с коллегами, прислушивается к их аргументам, поощряет их инициативу, ориентируется на мнение группы, часть полномочий делегирует другим членам группы.</a:t>
            </a:r>
          </a:p>
        </p:txBody>
      </p:sp>
      <p:pic>
        <p:nvPicPr>
          <p:cNvPr id="3074" name="Picture 2" descr="\\330-vi\База Данных Психологи\лидерский потенциал\_news_6115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571876"/>
            <a:ext cx="5143536" cy="3115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5085184"/>
            <a:ext cx="2530624" cy="364902"/>
          </a:xfrm>
        </p:spPr>
        <p:txBody>
          <a:bodyPr>
            <a:normAutofit/>
          </a:bodyPr>
          <a:lstStyle/>
          <a:p>
            <a:endParaRPr lang="ru-RU" sz="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8640"/>
            <a:ext cx="8280920" cy="3543311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Либеральный — лидер не предъявляет никаких требований к членам группы, ни на чем не настаивает, принимает все предложения членов группы, не конфликтует. Группа практически не организованна, разобщена, функциональные обязанности в группе распределяются хаотично.</a:t>
            </a:r>
          </a:p>
          <a:p>
            <a:endParaRPr lang="ru-RU" dirty="0"/>
          </a:p>
        </p:txBody>
      </p:sp>
      <p:pic>
        <p:nvPicPr>
          <p:cNvPr id="4098" name="Picture 2" descr="\\330-vi\База Данных Психологи\лидерский потенциал\3-19679_1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356992"/>
            <a:ext cx="5904656" cy="3501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7092280" cy="4896544"/>
          </a:xfrm>
        </p:spPr>
        <p:txBody>
          <a:bodyPr>
            <a:normAutofit lnSpcReduction="10000"/>
          </a:bodyPr>
          <a:lstStyle/>
          <a:p>
            <a:pPr lvl="0">
              <a:spcBef>
                <a:spcPts val="600"/>
              </a:spcBef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Внутреннее лидерство. </a:t>
            </a:r>
          </a:p>
          <a:p>
            <a:pPr lvl="0">
              <a:spcBef>
                <a:spcPts val="600"/>
              </a:spcBef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Ситуативное или контекстуальное лидерство </a:t>
            </a:r>
          </a:p>
          <a:p>
            <a:pPr lvl="0">
              <a:spcBef>
                <a:spcPts val="600"/>
              </a:spcBef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Командное или тактическое </a:t>
            </a:r>
          </a:p>
          <a:p>
            <a:pPr lvl="0">
              <a:spcBef>
                <a:spcPts val="600"/>
              </a:spcBef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лидерство</a:t>
            </a:r>
          </a:p>
          <a:p>
            <a:pPr lvl="0">
              <a:spcBef>
                <a:spcPts val="600"/>
              </a:spcBef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Системное или стратегическое  </a:t>
            </a:r>
          </a:p>
          <a:p>
            <a:pPr lvl="0">
              <a:spcBef>
                <a:spcPts val="600"/>
              </a:spcBef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лидерство</a:t>
            </a:r>
          </a:p>
          <a:p>
            <a:pPr lvl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16632"/>
            <a:ext cx="3888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Лидерские ступени: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\\330-vi\База Данных Психологи\лидерский потенциал\kare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357694"/>
            <a:ext cx="4221111" cy="2301698"/>
          </a:xfrm>
          <a:prstGeom prst="rect">
            <a:avLst/>
          </a:prstGeom>
          <a:noFill/>
        </p:spPr>
      </p:pic>
      <p:pic>
        <p:nvPicPr>
          <p:cNvPr id="5126" name="Picture 6" descr="\\330-vi\База Данных Психологи\лидерский потенциал\iStock_salg_24746a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14290"/>
            <a:ext cx="3000364" cy="23668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51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Развитие лидерского потенциала</vt:lpstr>
      <vt:lpstr>Лидерство</vt:lpstr>
      <vt:lpstr>ЛИДЕР </vt:lpstr>
      <vt:lpstr>Лидеры бывают:</vt:lpstr>
      <vt:lpstr>Лидерство бывает:</vt:lpstr>
      <vt:lpstr> Стили лидерства: </vt:lpstr>
      <vt:lpstr>Слайд 7</vt:lpstr>
      <vt:lpstr>Слайд 8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ЛИДЕР </dc:title>
  <dc:creator>Иванова Наталья Николаевна</dc:creator>
  <cp:lastModifiedBy>Булахова Виктория Алексеевна</cp:lastModifiedBy>
  <cp:revision>17</cp:revision>
  <dcterms:created xsi:type="dcterms:W3CDTF">2013-03-25T09:11:48Z</dcterms:created>
  <dcterms:modified xsi:type="dcterms:W3CDTF">2013-03-25T11:31:43Z</dcterms:modified>
</cp:coreProperties>
</file>