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80973"/>
            <a:ext cx="9144000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Пушкинского района, СПб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ФЭМП в средней группе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использованием ИКТ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«Мальвина и Буратино в гостях у детей»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32820" y="5661248"/>
            <a:ext cx="3611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высшей категории: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Протуренко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 В.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буратино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18219" y="1052736"/>
            <a:ext cx="2825781" cy="3730914"/>
          </a:xfrm>
          <a:prstGeom prst="rect">
            <a:avLst/>
          </a:prstGeom>
          <a:noFill/>
        </p:spPr>
      </p:pic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052736"/>
            <a:ext cx="2018928" cy="3605229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стол нарисованный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095624"/>
            <a:ext cx="4762500" cy="3762376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блюдца рисованый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3356992"/>
            <a:ext cx="968896" cy="968896"/>
          </a:xfrm>
          <a:prstGeom prst="rect">
            <a:avLst/>
          </a:prstGeom>
          <a:noFill/>
        </p:spPr>
      </p:pic>
      <p:pic>
        <p:nvPicPr>
          <p:cNvPr id="6" name="Picture 6" descr="Картинки по запросу блюдца рисованый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3068960"/>
            <a:ext cx="968896" cy="968896"/>
          </a:xfrm>
          <a:prstGeom prst="rect">
            <a:avLst/>
          </a:prstGeom>
          <a:noFill/>
        </p:spPr>
      </p:pic>
      <p:pic>
        <p:nvPicPr>
          <p:cNvPr id="7" name="Picture 6" descr="Картинки по запросу блюдца рисованый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3212976"/>
            <a:ext cx="968896" cy="968896"/>
          </a:xfrm>
          <a:prstGeom prst="rect">
            <a:avLst/>
          </a:prstGeom>
          <a:noFill/>
        </p:spPr>
      </p:pic>
      <p:pic>
        <p:nvPicPr>
          <p:cNvPr id="8" name="Picture 6" descr="Картинки по запросу блюдца рисованый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3212976"/>
            <a:ext cx="968896" cy="968896"/>
          </a:xfrm>
          <a:prstGeom prst="rect">
            <a:avLst/>
          </a:prstGeom>
          <a:noFill/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399" t="24249" r="9472" b="22404"/>
          <a:stretch>
            <a:fillRect/>
          </a:stretch>
        </p:blipFill>
        <p:spPr bwMode="auto">
          <a:xfrm>
            <a:off x="2627784" y="3212976"/>
            <a:ext cx="792088" cy="792088"/>
          </a:xfrm>
          <a:prstGeom prst="rect">
            <a:avLst/>
          </a:prstGeom>
          <a:noFill/>
        </p:spPr>
      </p:pic>
      <p:pic>
        <p:nvPicPr>
          <p:cNvPr id="10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399" t="24249" r="9472" b="22404"/>
          <a:stretch>
            <a:fillRect/>
          </a:stretch>
        </p:blipFill>
        <p:spPr bwMode="auto">
          <a:xfrm>
            <a:off x="3635896" y="3068960"/>
            <a:ext cx="792088" cy="792088"/>
          </a:xfrm>
          <a:prstGeom prst="rect">
            <a:avLst/>
          </a:prstGeom>
          <a:noFill/>
        </p:spPr>
      </p:pic>
      <p:pic>
        <p:nvPicPr>
          <p:cNvPr id="11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399" t="24249" r="9472" b="22404"/>
          <a:stretch>
            <a:fillRect/>
          </a:stretch>
        </p:blipFill>
        <p:spPr bwMode="auto">
          <a:xfrm>
            <a:off x="4499992" y="2996952"/>
            <a:ext cx="792088" cy="792088"/>
          </a:xfrm>
          <a:prstGeom prst="rect">
            <a:avLst/>
          </a:prstGeom>
          <a:noFill/>
        </p:spPr>
      </p:pic>
      <p:pic>
        <p:nvPicPr>
          <p:cNvPr id="12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399" t="24249" r="9472" b="22404"/>
          <a:stretch>
            <a:fillRect/>
          </a:stretch>
        </p:blipFill>
        <p:spPr bwMode="auto">
          <a:xfrm>
            <a:off x="5508104" y="3068960"/>
            <a:ext cx="792088" cy="792088"/>
          </a:xfrm>
          <a:prstGeom prst="rect">
            <a:avLst/>
          </a:prstGeom>
          <a:noFill/>
        </p:spPr>
      </p:pic>
      <p:pic>
        <p:nvPicPr>
          <p:cNvPr id="1034" name="Picture 10" descr="Картинки по запросу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88640"/>
            <a:ext cx="1752600" cy="26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4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7632848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429000"/>
            <a:ext cx="7632848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187624" y="1772816"/>
            <a:ext cx="1512168" cy="151216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771800" y="1772816"/>
            <a:ext cx="1512168" cy="151216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355976" y="1772816"/>
            <a:ext cx="1512168" cy="151216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259632" y="3933056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915816" y="3933056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572000" y="3861048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72200" y="3933056"/>
            <a:ext cx="1296144" cy="129614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156176" y="1772816"/>
            <a:ext cx="1512168" cy="1512168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80528" y="3717032"/>
            <a:ext cx="1758942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645024"/>
            <a:ext cx="5832648" cy="28083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76672"/>
            <a:ext cx="3096344" cy="302433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636912"/>
            <a:ext cx="2018928" cy="3605229"/>
          </a:xfrm>
          <a:prstGeom prst="rect">
            <a:avLst/>
          </a:prstGeom>
          <a:noFill/>
        </p:spPr>
      </p:pic>
      <p:sp>
        <p:nvSpPr>
          <p:cNvPr id="5" name="Равнобедренный треугольник 4"/>
          <p:cNvSpPr/>
          <p:nvPr/>
        </p:nvSpPr>
        <p:spPr>
          <a:xfrm>
            <a:off x="3851920" y="692696"/>
            <a:ext cx="3168352" cy="266429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0.11575 L 0.00399 0.449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1560" y="1556792"/>
            <a:ext cx="2018928" cy="3605229"/>
          </a:xfrm>
          <a:prstGeom prst="rect">
            <a:avLst/>
          </a:prstGeom>
          <a:noFill/>
        </p:spPr>
      </p:pic>
      <p:pic>
        <p:nvPicPr>
          <p:cNvPr id="3" name="Picture 4" descr="Картинки по запросу буратин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1772816"/>
            <a:ext cx="2825781" cy="3730914"/>
          </a:xfrm>
          <a:prstGeom prst="rect">
            <a:avLst/>
          </a:prstGeom>
          <a:noFill/>
        </p:spPr>
      </p:pic>
      <p:pic>
        <p:nvPicPr>
          <p:cNvPr id="15362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700808"/>
            <a:ext cx="3456384" cy="3482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40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7</cp:revision>
  <dcterms:created xsi:type="dcterms:W3CDTF">2017-11-07T17:27:20Z</dcterms:created>
  <dcterms:modified xsi:type="dcterms:W3CDTF">2017-12-24T15:06:00Z</dcterms:modified>
</cp:coreProperties>
</file>