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45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066690-6E27-4A1B-9E15-ECD000BF3E95}" type="datetimeFigureOut">
              <a:rPr lang="ru-RU" smtClean="0"/>
              <a:pPr/>
              <a:t>10.10.2015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112576-3E0A-4A8A-97CA-5E3D9E1BF8C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066690-6E27-4A1B-9E15-ECD000BF3E95}" type="datetimeFigureOut">
              <a:rPr lang="ru-RU" smtClean="0"/>
              <a:pPr/>
              <a:t>10.10.2015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112576-3E0A-4A8A-97CA-5E3D9E1BF8C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066690-6E27-4A1B-9E15-ECD000BF3E95}" type="datetimeFigureOut">
              <a:rPr lang="ru-RU" smtClean="0"/>
              <a:pPr/>
              <a:t>10.10.2015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112576-3E0A-4A8A-97CA-5E3D9E1BF8C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066690-6E27-4A1B-9E15-ECD000BF3E95}" type="datetimeFigureOut">
              <a:rPr lang="ru-RU" smtClean="0"/>
              <a:pPr/>
              <a:t>10.10.2015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112576-3E0A-4A8A-97CA-5E3D9E1BF8C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066690-6E27-4A1B-9E15-ECD000BF3E95}" type="datetimeFigureOut">
              <a:rPr lang="ru-RU" smtClean="0"/>
              <a:pPr/>
              <a:t>10.10.2015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112576-3E0A-4A8A-97CA-5E3D9E1BF8C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066690-6E27-4A1B-9E15-ECD000BF3E95}" type="datetimeFigureOut">
              <a:rPr lang="ru-RU" smtClean="0"/>
              <a:pPr/>
              <a:t>10.10.2015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112576-3E0A-4A8A-97CA-5E3D9E1BF8C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066690-6E27-4A1B-9E15-ECD000BF3E95}" type="datetimeFigureOut">
              <a:rPr lang="ru-RU" smtClean="0"/>
              <a:pPr/>
              <a:t>10.10.2015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112576-3E0A-4A8A-97CA-5E3D9E1BF8C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066690-6E27-4A1B-9E15-ECD000BF3E95}" type="datetimeFigureOut">
              <a:rPr lang="ru-RU" smtClean="0"/>
              <a:pPr/>
              <a:t>10.10.2015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112576-3E0A-4A8A-97CA-5E3D9E1BF8C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066690-6E27-4A1B-9E15-ECD000BF3E95}" type="datetimeFigureOut">
              <a:rPr lang="ru-RU" smtClean="0"/>
              <a:pPr/>
              <a:t>10.10.2015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112576-3E0A-4A8A-97CA-5E3D9E1BF8C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066690-6E27-4A1B-9E15-ECD000BF3E95}" type="datetimeFigureOut">
              <a:rPr lang="ru-RU" smtClean="0"/>
              <a:pPr/>
              <a:t>10.10.2015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112576-3E0A-4A8A-97CA-5E3D9E1BF8C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066690-6E27-4A1B-9E15-ECD000BF3E95}" type="datetimeFigureOut">
              <a:rPr lang="ru-RU" smtClean="0"/>
              <a:pPr/>
              <a:t>10.10.2015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F8112576-3E0A-4A8A-97CA-5E3D9E1BF8C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7066690-6E27-4A1B-9E15-ECD000BF3E95}" type="datetimeFigureOut">
              <a:rPr lang="ru-RU" smtClean="0"/>
              <a:pPr/>
              <a:t>10.10.2015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F8112576-3E0A-4A8A-97CA-5E3D9E1BF8CC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Математический диктант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Выполнила : </a:t>
            </a:r>
            <a:r>
              <a:rPr lang="ru-RU" dirty="0" err="1" smtClean="0"/>
              <a:t>Кашлева</a:t>
            </a:r>
            <a:r>
              <a:rPr lang="ru-RU" dirty="0" smtClean="0"/>
              <a:t> Н. В.</a:t>
            </a:r>
          </a:p>
          <a:p>
            <a:r>
              <a:rPr lang="ru-RU" dirty="0"/>
              <a:t>у</a:t>
            </a:r>
            <a:r>
              <a:rPr lang="ru-RU" dirty="0" smtClean="0"/>
              <a:t>читель начальных классов школы </a:t>
            </a:r>
            <a:r>
              <a:rPr lang="ru-RU" dirty="0" smtClean="0"/>
              <a:t>№30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dirty="0" smtClean="0"/>
              <a:t>Взрослый слон весит   4 т , а новорожденный слоненок 2% от веса взрослого слона. Сколько весит малыш?</a:t>
            </a:r>
          </a:p>
          <a:p>
            <a:endParaRPr lang="ru-RU" dirty="0" smtClean="0"/>
          </a:p>
          <a:p>
            <a:r>
              <a:rPr lang="ru-RU" dirty="0" smtClean="0">
                <a:solidFill>
                  <a:srgbClr val="FF0000"/>
                </a:solidFill>
              </a:rPr>
              <a:t>80 кг.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5" name="Содержимое 4" descr="img_9e774a1e783b9002a01840b6e5a7d339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648200" y="2672836"/>
            <a:ext cx="4038600" cy="2929965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dirty="0" smtClean="0"/>
              <a:t>Стакан орехов весит  120 г. Сколько весит 1/3 стакана?</a:t>
            </a:r>
          </a:p>
          <a:p>
            <a:endParaRPr lang="ru-RU" dirty="0" smtClean="0"/>
          </a:p>
          <a:p>
            <a:r>
              <a:rPr lang="ru-RU" dirty="0" smtClean="0">
                <a:solidFill>
                  <a:srgbClr val="FF0000"/>
                </a:solidFill>
              </a:rPr>
              <a:t>40 г.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5" name="Содержимое 4" descr="IMG_6682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671870" y="2484978"/>
            <a:ext cx="4011756" cy="2672214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Молодцы!</a:t>
            </a:r>
            <a:endParaRPr lang="ru-RU" dirty="0"/>
          </a:p>
        </p:txBody>
      </p:sp>
      <p:pic>
        <p:nvPicPr>
          <p:cNvPr id="7" name="Содержимое 6" descr="images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476625" y="3086894"/>
            <a:ext cx="2190750" cy="208597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dirty="0" smtClean="0"/>
              <a:t>Страус пробегает в час 72 км. Сколько он пробегает за ½ часа?</a:t>
            </a:r>
          </a:p>
          <a:p>
            <a:endParaRPr lang="ru-RU" dirty="0" smtClean="0"/>
          </a:p>
          <a:p>
            <a:r>
              <a:rPr lang="ru-RU" dirty="0" smtClean="0">
                <a:solidFill>
                  <a:srgbClr val="FF0000"/>
                </a:solidFill>
              </a:rPr>
              <a:t>36 км.</a:t>
            </a:r>
          </a:p>
          <a:p>
            <a:endParaRPr lang="ru-RU" dirty="0"/>
          </a:p>
        </p:txBody>
      </p:sp>
      <p:pic>
        <p:nvPicPr>
          <p:cNvPr id="16" name="Содержимое 15" descr="keniya-somaliiskii-straus-somali-ostrich-struthio-molybdophanes-somalianstrutsiksi-samka-12280_1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5004792" y="1920875"/>
            <a:ext cx="3325416" cy="4433888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dirty="0" smtClean="0"/>
              <a:t>Ручка стоит 5 рублей, что составляет 1/10 стоимости дневника. Сколько стоит дневник?</a:t>
            </a:r>
          </a:p>
          <a:p>
            <a:endParaRPr lang="ru-RU" dirty="0" smtClean="0"/>
          </a:p>
          <a:p>
            <a:r>
              <a:rPr lang="ru-RU" dirty="0" smtClean="0">
                <a:solidFill>
                  <a:srgbClr val="FF0000"/>
                </a:solidFill>
              </a:rPr>
              <a:t>50 рублей.</a:t>
            </a:r>
          </a:p>
        </p:txBody>
      </p:sp>
      <p:pic>
        <p:nvPicPr>
          <p:cNvPr id="5" name="Содержимое 4" descr="pen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860032" y="980728"/>
            <a:ext cx="4038600" cy="2439314"/>
          </a:xfrm>
        </p:spPr>
      </p:pic>
      <p:pic>
        <p:nvPicPr>
          <p:cNvPr id="34818" name="Picture 2" descr="https://encrypted-tbn3.gstatic.com/images?q=tbn:ANd9GcSbuZBTkqkP_K6PxfRLpabrdoa1rSGhh9gMWIsKcwSNiqX-s179I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9992" y="4149080"/>
            <a:ext cx="4392488" cy="254431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836712"/>
            <a:ext cx="8229600" cy="1143000"/>
          </a:xfrm>
        </p:spPr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dirty="0" smtClean="0"/>
              <a:t>Ластик стоит 6 рублей, что составляет 1/20 стоимости альбома. На сколько альбом дороже ластика?</a:t>
            </a:r>
          </a:p>
          <a:p>
            <a:endParaRPr lang="ru-RU" dirty="0" smtClean="0"/>
          </a:p>
          <a:p>
            <a:r>
              <a:rPr lang="ru-RU" dirty="0" smtClean="0">
                <a:solidFill>
                  <a:srgbClr val="FF0000"/>
                </a:solidFill>
              </a:rPr>
              <a:t> на 114 рублей.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5" name="Содержимое 4" descr="ek57003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6588224" y="1240362"/>
            <a:ext cx="2555776" cy="2044621"/>
          </a:xfrm>
        </p:spPr>
      </p:pic>
      <p:pic>
        <p:nvPicPr>
          <p:cNvPr id="33796" name="Picture 4" descr="http://clasno.com.ua/img/p/full/1543285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20072" y="3645024"/>
            <a:ext cx="3600400" cy="270661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images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959326" y="2276872"/>
            <a:ext cx="4184674" cy="4184674"/>
          </a:xfrm>
        </p:spPr>
      </p:pic>
      <p:sp>
        <p:nvSpPr>
          <p:cNvPr id="6" name="Содержимое 5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dirty="0" smtClean="0"/>
              <a:t>Найди 2/5  от одного КГ.</a:t>
            </a:r>
          </a:p>
          <a:p>
            <a:endParaRPr lang="ru-RU" dirty="0" smtClean="0"/>
          </a:p>
          <a:p>
            <a:r>
              <a:rPr lang="ru-RU" dirty="0" smtClean="0">
                <a:solidFill>
                  <a:srgbClr val="FF0000"/>
                </a:solidFill>
              </a:rPr>
              <a:t>400гр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dirty="0" smtClean="0"/>
              <a:t>Мастерская изготовила 20 компьютерных столов, что составило 2/8 всего заказа. Сколько всего столов заказали в мастерской?</a:t>
            </a:r>
          </a:p>
          <a:p>
            <a:endParaRPr lang="ru-RU" dirty="0" smtClean="0"/>
          </a:p>
          <a:p>
            <a:r>
              <a:rPr lang="ru-RU" dirty="0" smtClean="0">
                <a:solidFill>
                  <a:srgbClr val="FF0000"/>
                </a:solidFill>
              </a:rPr>
              <a:t>80 столов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5" name="Содержимое 4" descr="1265369307_990x800_t_16_oreh_lesn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648200" y="2506061"/>
            <a:ext cx="4038600" cy="3263515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dirty="0" smtClean="0"/>
              <a:t>Рост Вани – 1 м 20 см, а рост Коли ¾ роста Вани. Найди рост Коли.</a:t>
            </a:r>
          </a:p>
          <a:p>
            <a:endParaRPr lang="ru-RU" dirty="0" smtClean="0"/>
          </a:p>
          <a:p>
            <a:r>
              <a:rPr lang="ru-RU" dirty="0" smtClean="0">
                <a:solidFill>
                  <a:srgbClr val="FF0000"/>
                </a:solidFill>
              </a:rPr>
              <a:t>90 см.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5" name="Содержимое 4" descr="de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428525" y="2564904"/>
            <a:ext cx="4448408" cy="2958191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dirty="0" smtClean="0"/>
              <a:t>Вес арбуза 2 кг + 1/3 собственного веса. Сколько весит арбуз?</a:t>
            </a:r>
          </a:p>
          <a:p>
            <a:endParaRPr lang="ru-RU" dirty="0" smtClean="0"/>
          </a:p>
          <a:p>
            <a:r>
              <a:rPr lang="ru-RU" dirty="0" smtClean="0">
                <a:solidFill>
                  <a:srgbClr val="FF0000"/>
                </a:solidFill>
              </a:rPr>
              <a:t>3 кг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5" name="Содержимое 4" descr="839e44772a10.pn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835411" y="1951231"/>
            <a:ext cx="3664177" cy="4373175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dirty="0" smtClean="0"/>
              <a:t>Чему равно ¾ часа?</a:t>
            </a:r>
          </a:p>
          <a:p>
            <a:endParaRPr lang="ru-RU" dirty="0" smtClean="0"/>
          </a:p>
          <a:p>
            <a:r>
              <a:rPr lang="ru-RU" dirty="0" smtClean="0">
                <a:solidFill>
                  <a:srgbClr val="FF0000"/>
                </a:solidFill>
              </a:rPr>
              <a:t>45 минут.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5" name="Содержимое 4" descr="почему-нельзя-дарить-часы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991100" y="2613819"/>
            <a:ext cx="3352800" cy="3048000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55</TotalTime>
  <Words>185</Words>
  <Application>Microsoft Office PowerPoint</Application>
  <PresentationFormat>Экран (4:3)</PresentationFormat>
  <Paragraphs>35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Поток</vt:lpstr>
      <vt:lpstr>Математический диктант</vt:lpstr>
      <vt:lpstr>Презентация PowerPoint</vt:lpstr>
      <vt:lpstr>Презентация PowerPoint</vt:lpstr>
      <vt:lpstr>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Молодцы!</vt:lpstr>
    </vt:vector>
  </TitlesOfParts>
  <Company>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Математический диктант</dc:title>
  <dc:creator>Местра</dc:creator>
  <cp:lastModifiedBy>Наташа</cp:lastModifiedBy>
  <cp:revision>24</cp:revision>
  <dcterms:created xsi:type="dcterms:W3CDTF">2013-02-10T09:33:46Z</dcterms:created>
  <dcterms:modified xsi:type="dcterms:W3CDTF">2015-10-10T06:33:42Z</dcterms:modified>
</cp:coreProperties>
</file>