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9" r:id="rId10"/>
    <p:sldId id="265" r:id="rId11"/>
    <p:sldId id="270" r:id="rId12"/>
    <p:sldId id="266" r:id="rId13"/>
    <p:sldId id="267" r:id="rId14"/>
    <p:sldId id="271" r:id="rId15"/>
    <p:sldId id="268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EE737E-8AF5-4C75-9AB0-C85B6E77101C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5628F-A74F-4833-963D-33674C418E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223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5628F-A74F-4833-963D-33674C418E4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973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5628F-A74F-4833-963D-33674C418E4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0176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5628F-A74F-4833-963D-33674C418E4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2512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5628F-A74F-4833-963D-33674C418E4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3257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5628F-A74F-4833-963D-33674C418E41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2902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5628F-A74F-4833-963D-33674C418E41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6082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5628F-A74F-4833-963D-33674C418E41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086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5628F-A74F-4833-963D-33674C418E41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60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5628F-A74F-4833-963D-33674C418E4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729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5628F-A74F-4833-963D-33674C418E4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429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5628F-A74F-4833-963D-33674C418E4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990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5628F-A74F-4833-963D-33674C418E4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719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5628F-A74F-4833-963D-33674C418E4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7405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5628F-A74F-4833-963D-33674C418E4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36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5628F-A74F-4833-963D-33674C418E4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3012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A5628F-A74F-4833-963D-33674C418E4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383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hessmatenok.ru/mihail-tal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ru.wikipedia.org/wiki/&#1058;&#1072;&#1083;&#1100;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095264" cy="2301240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Михаил </a:t>
            </a:r>
            <a:r>
              <a:rPr lang="ru-RU" dirty="0"/>
              <a:t>таль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или 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/>
              <a:t>Шахматный демон»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501008"/>
            <a:ext cx="6480048" cy="1752600"/>
          </a:xfrm>
        </p:spPr>
        <p:txBody>
          <a:bodyPr/>
          <a:lstStyle/>
          <a:p>
            <a:r>
              <a:rPr lang="ru-RU" dirty="0" smtClean="0"/>
              <a:t>Выполнил обучающийся кружка «Юный шахматист» </a:t>
            </a:r>
          </a:p>
          <a:p>
            <a:r>
              <a:rPr lang="ru-RU" dirty="0" smtClean="0"/>
              <a:t>МАУ ДО «Центр детского творчества»</a:t>
            </a:r>
            <a:endParaRPr lang="ru-RU" dirty="0" smtClean="0"/>
          </a:p>
          <a:p>
            <a:r>
              <a:rPr lang="ru-RU" dirty="0" smtClean="0"/>
              <a:t>Сулима Матвей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551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0"/>
            <a:ext cx="4114800" cy="1228998"/>
          </a:xfrm>
        </p:spPr>
        <p:txBody>
          <a:bodyPr>
            <a:noAutofit/>
          </a:bodyPr>
          <a:lstStyle/>
          <a:p>
            <a:r>
              <a:rPr lang="ru-RU" sz="2400" dirty="0"/>
              <a:t>Талантливый </a:t>
            </a:r>
            <a:r>
              <a:rPr lang="ru-RU" sz="2400" dirty="0" smtClean="0"/>
              <a:t>человек - талантлив </a:t>
            </a:r>
            <a:r>
              <a:rPr lang="ru-RU" sz="2400" dirty="0"/>
              <a:t>во всем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12568" y="1310034"/>
            <a:ext cx="3657600" cy="4639246"/>
          </a:xfrm>
          <a:ln>
            <a:noFill/>
          </a:ln>
        </p:spPr>
        <p:txBody>
          <a:bodyPr>
            <a:normAutofit fontScale="85000" lnSpcReduction="20000"/>
          </a:bodyPr>
          <a:lstStyle/>
          <a:p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Свой литературный талант он применил в написании и издании книг, в основном на шахматную тематику. </a:t>
            </a:r>
          </a:p>
          <a:p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</a:p>
          <a:p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«Когда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оживают фигуры» (1983)</a:t>
            </a:r>
          </a:p>
          <a:p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«Компоненты успеха» (совместно с Я. Дамским, 2005)</a:t>
            </a:r>
          </a:p>
          <a:p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 алтарь Каиссы»</a:t>
            </a:r>
          </a:p>
          <a:p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огонь атаки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И другие…</a:t>
            </a:r>
          </a:p>
          <a:p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Помим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этого, он был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талантливым шахматным журналистом, автором остроумных предисловий к книгам коллег и главным редактором рижского журнала «Шахматы».</a:t>
            </a:r>
          </a:p>
          <a:p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92696"/>
            <a:ext cx="1695450" cy="2695575"/>
          </a:xfr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636912"/>
            <a:ext cx="1828800" cy="249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73016"/>
            <a:ext cx="1706310" cy="260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44408" y="6309320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7812360" y="6309320"/>
            <a:ext cx="432048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7261982" y="6309320"/>
            <a:ext cx="55037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18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-171400"/>
            <a:ext cx="4320480" cy="122899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Веселая натура - Таль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412776"/>
            <a:ext cx="3977208" cy="4713387"/>
          </a:xfrm>
        </p:spPr>
        <p:txBody>
          <a:bodyPr>
            <a:no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Таль легко относился к жизни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Был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трижды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женат.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пользовался репутацией балагура и весельчака и почти не имел недоброжелателей. 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стал чемпионом мира, ему подарили «Волгу». Но Таль отдал машину брату: на любую технику смотрел с подозрением и, разумеется, не стал учиться вождению. Несмотря на свои высокие заработки, совсем не накопил денег. 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08720"/>
            <a:ext cx="3801616" cy="2547082"/>
          </a:xfr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645023"/>
            <a:ext cx="3657600" cy="264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244408" y="6309320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7812360" y="6309320"/>
            <a:ext cx="432048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7261982" y="6309320"/>
            <a:ext cx="55037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77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059832" y="188640"/>
            <a:ext cx="3657600" cy="3563163"/>
          </a:xfrm>
        </p:spPr>
        <p:txBody>
          <a:bodyPr>
            <a:normAutofit fontScale="47500" lnSpcReduction="20000"/>
          </a:bodyPr>
          <a:lstStyle/>
          <a:p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иначе,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Таль никогда не отличался крепким здоровьем, он много и тяжело болел, перенес несколько операций, но оптимизма и чувства юмора не терял.</a:t>
            </a:r>
          </a:p>
          <a:p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1992 году возглавил сборную Латвийской республики на шахматной олимпиаде в Маниле, но вылететь на олимпиаду не смог, он лёг в московскую 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больницу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2520280" cy="3170248"/>
          </a:xfr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582813"/>
            <a:ext cx="2232248" cy="2827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Объект 3"/>
          <p:cNvSpPr txBox="1">
            <a:spLocks/>
          </p:cNvSpPr>
          <p:nvPr/>
        </p:nvSpPr>
        <p:spPr>
          <a:xfrm>
            <a:off x="4267200" y="3559352"/>
            <a:ext cx="3401144" cy="2850976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Умер Михаил Таль 28 июня 1992 года в одной из московских больниц, ему было всего 55 лет.</a:t>
            </a:r>
          </a:p>
          <a:p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2001 году в Латвии в честь гроссмейстера была выпущена почтовая марка.</a:t>
            </a:r>
          </a:p>
          <a:p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Таль похоронен на еврейском кладбище </a:t>
            </a:r>
            <a:r>
              <a:rPr 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Шмерли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Риге.</a:t>
            </a:r>
          </a:p>
          <a:p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244408" y="6309320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7812360" y="6309320"/>
            <a:ext cx="432048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7261982" y="6309320"/>
            <a:ext cx="55037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48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547337" y="-459432"/>
            <a:ext cx="7467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836712"/>
            <a:ext cx="3933056" cy="5244075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0" y="2132856"/>
            <a:ext cx="3657600" cy="3993307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Михаилу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Верманском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парке, в центре Риги. </a:t>
            </a: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244408" y="6309320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7812360" y="6309320"/>
            <a:ext cx="432048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7261982" y="6309320"/>
            <a:ext cx="55037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90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4546848" cy="994122"/>
          </a:xfrm>
        </p:spPr>
        <p:txBody>
          <a:bodyPr>
            <a:normAutofit/>
          </a:bodyPr>
          <a:lstStyle/>
          <a:p>
            <a:r>
              <a:rPr lang="ru-RU" sz="2800" dirty="0"/>
              <a:t>«Сыграл, как Таль!»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39952" y="1052736"/>
            <a:ext cx="3784848" cy="5040560"/>
          </a:xfrm>
        </p:spPr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оставил после себя замечательные партии, многочисленные легенды и так и неразгаданную никем загадку своего поразительного взлета, магического воздействия на соперников, которые порой просто теряли голову при его атаках. 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друг, Тигран Петросян говорил: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«Гений в шахматах опережает свое время, но ведь увидеть это можно только потом, оглянувшись. Может быть, Таль. Рижский гроссмейстер привнес в шахматы нечто, не до конца разгаданное современниками…»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16832"/>
            <a:ext cx="3919566" cy="2520280"/>
          </a:xfrm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244408" y="6309320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7812360" y="6309320"/>
            <a:ext cx="432048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7261982" y="6309320"/>
            <a:ext cx="55037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94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2132856"/>
            <a:ext cx="8219256" cy="2188840"/>
          </a:xfrm>
        </p:spPr>
        <p:txBody>
          <a:bodyPr>
            <a:normAutofit/>
          </a:bodyPr>
          <a:lstStyle/>
          <a:p>
            <a:r>
              <a:rPr lang="en-US" sz="3000" i="1" dirty="0"/>
              <a:t>“</a:t>
            </a:r>
            <a:r>
              <a:rPr lang="ru-RU" sz="3000" i="1" dirty="0"/>
              <a:t>Нет сомнения, что над загадкой </a:t>
            </a:r>
            <a:r>
              <a:rPr lang="ru-RU" sz="3000" i="1" dirty="0" err="1"/>
              <a:t>Таля</a:t>
            </a:r>
            <a:r>
              <a:rPr lang="ru-RU" sz="3000" i="1" dirty="0"/>
              <a:t> еще будут ломать головы многие поколения шахматистов, покоренные блеском его чудесных комбинаций.</a:t>
            </a:r>
            <a:r>
              <a:rPr lang="en-US" sz="3000" i="1" dirty="0"/>
              <a:t>”</a:t>
            </a:r>
            <a:endParaRPr lang="ru-RU" sz="3000" i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7812360" y="6309320"/>
            <a:ext cx="432048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261982" y="6309320"/>
            <a:ext cx="55037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2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9552" y="1124744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Использованные источники:</a:t>
            </a:r>
          </a:p>
          <a:p>
            <a:pPr marL="514350" indent="-514350">
              <a:buAutoNum type="arabicPeriod"/>
            </a:pPr>
            <a:r>
              <a:rPr lang="en-US" sz="3000" dirty="0" smtClean="0">
                <a:hlinkClick r:id="rId3"/>
              </a:rPr>
              <a:t>https://chessmatenok.ru/mihail-tal/</a:t>
            </a:r>
            <a:endParaRPr lang="en-US" sz="3000" dirty="0" smtClean="0"/>
          </a:p>
          <a:p>
            <a:pPr marL="514350" indent="-514350">
              <a:buAutoNum type="arabicPeriod"/>
            </a:pPr>
            <a:r>
              <a:rPr lang="en-US" sz="3000" dirty="0">
                <a:hlinkClick r:id="rId4"/>
              </a:rPr>
              <a:t>https</a:t>
            </a:r>
            <a:r>
              <a:rPr lang="en-US" sz="3000" dirty="0" smtClean="0">
                <a:hlinkClick r:id="rId4"/>
              </a:rPr>
              <a:t>://ru.wikipedia.org/wiki/</a:t>
            </a:r>
            <a:r>
              <a:rPr lang="ru-RU" sz="3000" dirty="0" smtClean="0">
                <a:hlinkClick r:id="rId4"/>
              </a:rPr>
              <a:t>Таль</a:t>
            </a:r>
            <a:r>
              <a:rPr lang="ru-RU" sz="3000" dirty="0" smtClean="0"/>
              <a:t> Михаил </a:t>
            </a:r>
            <a:r>
              <a:rPr lang="ru-RU" sz="3000" dirty="0" err="1" smtClean="0"/>
              <a:t>Нехемьевич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447519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3146"/>
            <a:ext cx="3809943" cy="5616624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499992" y="764704"/>
            <a:ext cx="3657600" cy="5400600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Tаль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Михаил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Нехемьевич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родился 9.11.1936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Риге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семье известного врача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Маленький Миша поражал своими способностями – в три года уже умел читать, а в пять научился перемножать в уме трехзначные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Обладал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невероятной памятью. Друзья детства вспоминали, что Таль на их глазах мог прочесть страницу незнакомого текста, а потом воспроизвести ее слово в слово.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381" y="-5709"/>
            <a:ext cx="5133203" cy="837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244408" y="6309320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7812360" y="6309320"/>
            <a:ext cx="432048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768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92696"/>
            <a:ext cx="4304605" cy="5136829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4008" y="1052736"/>
            <a:ext cx="3657600" cy="4525963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первого класса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М.Таль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сразу перешел в третий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Окружающие гадали, кем он станет, — выдающимся математиком или литератором. А Миша выбрал другую стезю — стал выдающимся шахматистом.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10 лет он уже научился играть в шахматы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44408" y="6309320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7812360" y="6309320"/>
            <a:ext cx="432048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7261982" y="6309320"/>
            <a:ext cx="55037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57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0"/>
            <a:ext cx="3208784" cy="994122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r>
              <a:rPr lang="ru-RU" sz="2800" dirty="0" smtClean="0"/>
              <a:t>Карьера</a:t>
            </a:r>
            <a:endParaRPr lang="ru-RU" sz="28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3563888" y="836712"/>
            <a:ext cx="4752528" cy="5688632"/>
          </a:xfrm>
        </p:spPr>
        <p:txBody>
          <a:bodyPr>
            <a:no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16-ть лет он становится чемпионом Латвии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21 год – чемпионом СССР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1954 году 17-летний Таль становится мастером.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1956 году дебютирует во всесоюзном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первенстве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через год становится чемпионом Советского Союза — самой сильной шахматной державы мира.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следующий год Таль вновь выигрывает чемпионат СССР.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межзональный турнире, проходящем в Югославии (важный этап в борьбе за мировое первенство.) Таль уверенно занимает первое место.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1960 году становится самым молодым чемпионом мира.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96752"/>
            <a:ext cx="3212182" cy="4566338"/>
          </a:xfr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244408" y="6309320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7812360" y="6309320"/>
            <a:ext cx="432048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7261982" y="6309320"/>
            <a:ext cx="55037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80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0"/>
            <a:ext cx="3384376" cy="836712"/>
          </a:xfrm>
        </p:spPr>
        <p:txBody>
          <a:bodyPr>
            <a:normAutofit/>
          </a:bodyPr>
          <a:lstStyle/>
          <a:p>
            <a:r>
              <a:rPr lang="en-US" dirty="0" smtClean="0"/>
              <a:t>“</a:t>
            </a:r>
            <a:r>
              <a:rPr lang="ru-RU" sz="2800" dirty="0"/>
              <a:t>Пират</a:t>
            </a:r>
            <a:r>
              <a:rPr lang="en-US" dirty="0" smtClean="0"/>
              <a:t>” </a:t>
            </a:r>
            <a:r>
              <a:rPr lang="ru-RU" sz="2800" dirty="0"/>
              <a:t>Ворвался!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0728"/>
            <a:ext cx="3155553" cy="4785673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19872" y="908720"/>
            <a:ext cx="4824536" cy="5472608"/>
          </a:xfrm>
        </p:spPr>
        <p:txBody>
          <a:bodyPr>
            <a:normAutofit fontScale="55000" lnSpcReduction="20000"/>
          </a:bodyPr>
          <a:lstStyle/>
          <a:p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Таль был «пиратом», не признающим спокойствия и в каждой партии стремившийся посеять бурю.</a:t>
            </a:r>
          </a:p>
          <a:p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Противники никак не могли приноровиться к его стилю, основанному на быстром и точном расчете вариантов и безудержной фантазии. </a:t>
            </a:r>
          </a:p>
          <a:p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вел атаку, не останавливаясь перед жертвами, даже если их последствия рассчитать было невозможно</a:t>
            </a:r>
            <a:r>
              <a:rPr lang="ru-RU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жертвы вообще не нуждаются в конкретном расчете, достаточно взгляда на возникающую позицию, чтобы убедиться в их правильности</a:t>
            </a:r>
            <a:r>
              <a:rPr lang="ru-RU" sz="3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вот соперники считали игру </a:t>
            </a:r>
            <a:r>
              <a:rPr lang="ru-RU" sz="3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Таля</a:t>
            </a:r>
            <a:r>
              <a:rPr 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блефом, и не найдя объяснение его победам говорили, что он просто гипнотизирует противников.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244408" y="6309320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7812360" y="6309320"/>
            <a:ext cx="432048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7261982" y="6309320"/>
            <a:ext cx="55037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03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19672" y="620688"/>
            <a:ext cx="5904656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Цитата Михаила </a:t>
            </a:r>
            <a:r>
              <a:rPr lang="ru-RU" dirty="0" err="1" smtClean="0"/>
              <a:t>Таля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2204864"/>
            <a:ext cx="7787208" cy="3921299"/>
          </a:xfrm>
        </p:spPr>
        <p:txBody>
          <a:bodyPr/>
          <a:lstStyle/>
          <a:p>
            <a:r>
              <a:rPr lang="ru-RU" i="1" dirty="0"/>
              <a:t>«Если хочешь выиграть, то порой приходится доказывать, что дважды два — это </a:t>
            </a:r>
            <a:r>
              <a:rPr lang="ru-RU" i="1" dirty="0" smtClean="0"/>
              <a:t>пять»</a:t>
            </a:r>
          </a:p>
          <a:p>
            <a:pPr marL="36576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</a:t>
            </a: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44408" y="6309320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7812360" y="6309320"/>
            <a:ext cx="432048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7261982" y="6309320"/>
            <a:ext cx="55037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158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5544616" cy="1008112"/>
          </a:xfrm>
        </p:spPr>
        <p:txBody>
          <a:bodyPr>
            <a:noAutofit/>
          </a:bodyPr>
          <a:lstStyle/>
          <a:p>
            <a:r>
              <a:rPr lang="ru-RU" sz="2400" dirty="0"/>
              <a:t>Борьба</a:t>
            </a:r>
            <a:r>
              <a:rPr lang="ru-RU" sz="3200" dirty="0" smtClean="0"/>
              <a:t> </a:t>
            </a:r>
            <a:r>
              <a:rPr lang="ru-RU" sz="2400" dirty="0"/>
              <a:t>за место Чемпиона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081" y="1412776"/>
            <a:ext cx="3917670" cy="259228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83968" y="980728"/>
            <a:ext cx="4337248" cy="316835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Итак, Москва, 1960 год. Первенство за звание чемпиона мира по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шахматам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 двух Михаилов. Одному — 49 лет, другому — 23. На стороне первого проверенное годами мастерство и огромный опыт. Союзники второго — молодость и неиссякаемый оптимизм.</a:t>
            </a:r>
          </a:p>
          <a:p>
            <a:pPr>
              <a:lnSpc>
                <a:spcPct val="80000"/>
              </a:lnSpc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уже после  первой партии матча Таль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захватывает лидерств и после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упорной борьбы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выигрывает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матч у Ботвинника со счетом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12,5:8,5.</a:t>
            </a:r>
          </a:p>
          <a:p>
            <a:pPr>
              <a:lnSpc>
                <a:spcPct val="80000"/>
              </a:lnSpc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23 года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самым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молодым в истории шахмат чемпионом мира.</a:t>
            </a:r>
          </a:p>
          <a:p>
            <a:pPr>
              <a:lnSpc>
                <a:spcPct val="80000"/>
              </a:lnSpc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07504" y="4437111"/>
            <a:ext cx="4330824" cy="1977083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Лишь спустя 25 лет этот рекорд побьет Гарри Каспаров, получивший шахматную корону в 22 года. Михаил Таль передавая свои поздравления новому чемпиону , с присущим ему юмором  ответил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обязательно скажите Гарику, чтобы он не покушался на другой мой рекорд». «Какой?» — спросил я. «В 24 года я стал самым молодым в истории шахмат экс-чемпионом мира!»</a:t>
            </a:r>
          </a:p>
          <a:p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244408" y="6309320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7812360" y="6309320"/>
            <a:ext cx="432048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7261982" y="6309320"/>
            <a:ext cx="55037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424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4608512" cy="634082"/>
          </a:xfrm>
        </p:spPr>
        <p:txBody>
          <a:bodyPr>
            <a:noAutofit/>
          </a:bodyPr>
          <a:lstStyle/>
          <a:p>
            <a:r>
              <a:rPr lang="ru-RU" sz="2400" dirty="0" smtClean="0"/>
              <a:t>Стабильность или профессионализм</a:t>
            </a:r>
            <a:r>
              <a:rPr lang="en-US" sz="2400" dirty="0" smtClean="0"/>
              <a:t>?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82" y="1052736"/>
            <a:ext cx="3895515" cy="2376264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39952" y="764704"/>
            <a:ext cx="4337248" cy="3312368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чемпионство Михаила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было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недолгим.Через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Ботвинник выиграл матч со счетом 13:8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закончился пик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карьеры. Таль, хотя 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продолжал оставаться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элите,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никогда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не смог приблизиться к шахматному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трону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шесть раз становился чемпионом СССР.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Выиграл десятки крупных международных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турниров.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1972 году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выдал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беспроигрышную серию из 83 партий, взяв подряд пять первых мест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07504" y="3992310"/>
            <a:ext cx="4248472" cy="3240360"/>
          </a:xfrm>
          <a:prstGeom prst="rect">
            <a:avLst/>
          </a:prstGeom>
        </p:spPr>
        <p:txBody>
          <a:bodyPr vert="horz">
            <a:normAutofit fontScale="32500" lnSpcReduction="20000"/>
          </a:bodyPr>
          <a:lstStyle>
            <a:lvl1pPr marL="420624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2376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2"/>
              <a:buChar char="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56032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○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37744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047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-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1974 году -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провел без поражений семь турниров и 93 партии. (Абсолютный мировой рекорд)</a:t>
            </a:r>
          </a:p>
          <a:p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1980 году 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еще одна серия — 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 партий без поражений.</a:t>
            </a:r>
          </a:p>
          <a:p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феврале 1988 года Таль подтвердил свою славу выдающегося </a:t>
            </a: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блицера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выиграв первый чемпионат мира ФИДЕ по молниеносной игре, в котором оставил за бортом и Карпова, и Каспарова.</a:t>
            </a:r>
          </a:p>
          <a:p>
            <a:endParaRPr lang="ru-RU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244408" y="6309320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7812360" y="6309320"/>
            <a:ext cx="432048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7261982" y="6309320"/>
            <a:ext cx="55037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36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544" y="1628800"/>
            <a:ext cx="7457256" cy="3024336"/>
          </a:xfrm>
        </p:spPr>
        <p:txBody>
          <a:bodyPr>
            <a:normAutofit/>
          </a:bodyPr>
          <a:lstStyle/>
          <a:p>
            <a:r>
              <a:rPr lang="ru-RU" sz="3000" i="1" dirty="0"/>
              <a:t>«Время, которого у нас нет, дороже фигур, которые у нас есть</a:t>
            </a:r>
            <a:r>
              <a:rPr lang="ru-RU" sz="3000" i="1" dirty="0" smtClean="0"/>
              <a:t>».</a:t>
            </a:r>
          </a:p>
          <a:p>
            <a:endParaRPr lang="ru-RU" sz="3000" dirty="0" smtClean="0"/>
          </a:p>
          <a:p>
            <a:endParaRPr lang="ru-RU" sz="3000" dirty="0" smtClean="0"/>
          </a:p>
          <a:p>
            <a:r>
              <a:rPr lang="ru-RU" sz="2000" dirty="0" smtClean="0"/>
              <a:t>Этот </a:t>
            </a:r>
            <a:r>
              <a:rPr lang="ru-RU" sz="2000" dirty="0"/>
              <a:t>принцип позволял ему побеждать. Он легко шел на жертвы, ускоряя игру и впутываясь в опасные авантюры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2656"/>
            <a:ext cx="616902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244408" y="6309320"/>
            <a:ext cx="50405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7812360" y="6309320"/>
            <a:ext cx="432048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261982" y="6309320"/>
            <a:ext cx="550378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55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272</TotalTime>
  <Words>1038</Words>
  <Application>Microsoft Office PowerPoint</Application>
  <PresentationFormat>Экран (4:3)</PresentationFormat>
  <Paragraphs>95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Техническая</vt:lpstr>
      <vt:lpstr>Михаил таль  или  «Шахматный демон» </vt:lpstr>
      <vt:lpstr>Презентация PowerPoint</vt:lpstr>
      <vt:lpstr>Презентация PowerPoint</vt:lpstr>
      <vt:lpstr>Карьера</vt:lpstr>
      <vt:lpstr>“Пират” Ворвался! </vt:lpstr>
      <vt:lpstr>Цитата Михаила Таля</vt:lpstr>
      <vt:lpstr>Борьба за место Чемпиона</vt:lpstr>
      <vt:lpstr>Стабильность или профессионализм?</vt:lpstr>
      <vt:lpstr>Презентация PowerPoint</vt:lpstr>
      <vt:lpstr>Талантливый человек - талантлив во всем</vt:lpstr>
      <vt:lpstr>Веселая натура - Таль</vt:lpstr>
      <vt:lpstr>Презентация PowerPoint</vt:lpstr>
      <vt:lpstr>Презентация PowerPoint</vt:lpstr>
      <vt:lpstr>«Сыграл, как Таль!»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Михаил таль  или  «Шахматный демон» </dc:title>
  <dc:creator>ТАНЯ</dc:creator>
  <cp:lastModifiedBy>Ирина</cp:lastModifiedBy>
  <cp:revision>23</cp:revision>
  <dcterms:created xsi:type="dcterms:W3CDTF">2017-11-05T08:11:05Z</dcterms:created>
  <dcterms:modified xsi:type="dcterms:W3CDTF">2017-11-11T11:22:38Z</dcterms:modified>
</cp:coreProperties>
</file>