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9" r:id="rId10"/>
    <p:sldId id="263" r:id="rId11"/>
    <p:sldId id="267" r:id="rId12"/>
    <p:sldId id="265" r:id="rId13"/>
    <p:sldId id="266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2DBAF91-D10D-4C47-B543-B0843BF82287}" type="datetimeFigureOut">
              <a:rPr lang="ru-RU" smtClean="0"/>
              <a:t>24.12.2017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5EC695-23CB-415A-BAB7-6E8B7814F61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8748464" cy="1438399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МКДОУ « ТЕРНОВСКИЙ ДЕТСКИЙ САД №1»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Подготовила воспитатель Демина Ирина Викторовна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Подвижная игра «Солнце и туча»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</a:t>
            </a:r>
            <a:r>
              <a:rPr lang="ru-RU" sz="2800" dirty="0" smtClean="0"/>
              <a:t>: Ребята, а хотите сами превратиться в цветы?</a:t>
            </a:r>
          </a:p>
          <a:p>
            <a:r>
              <a:rPr lang="ru-RU" sz="2800" dirty="0" smtClean="0"/>
              <a:t>Дети: Хотим!</a:t>
            </a:r>
          </a:p>
          <a:p>
            <a:r>
              <a:rPr lang="ru-RU" sz="2800" dirty="0" smtClean="0"/>
              <a:t>В: Тогда возьмите по цветку и подойдите все ко мне. Я превращаюсь в солнышко.(надевает накидку)А играть мы будем в игру «Солнце и туча».А вот и туча!</a:t>
            </a:r>
          </a:p>
          <a:p>
            <a:r>
              <a:rPr lang="ru-RU" sz="2800" dirty="0" smtClean="0"/>
              <a:t>- Когда светит солнце- цветы веселятся(Показывает)</a:t>
            </a:r>
          </a:p>
          <a:p>
            <a:r>
              <a:rPr lang="ru-RU" sz="2800" dirty="0" smtClean="0"/>
              <a:t>- Когда появляется туча – грустим(Показывает)</a:t>
            </a:r>
          </a:p>
          <a:p>
            <a:r>
              <a:rPr lang="ru-RU" sz="2800" dirty="0" smtClean="0"/>
              <a:t>Музыкальное сопровождение</a:t>
            </a:r>
          </a:p>
          <a:p>
            <a:r>
              <a:rPr lang="ru-RU" sz="2800" dirty="0" smtClean="0"/>
              <a:t>Воспитатель собирает цветы у детей .</a:t>
            </a:r>
          </a:p>
          <a:p>
            <a:r>
              <a:rPr lang="ru-RU" sz="2800" dirty="0" smtClean="0"/>
              <a:t>Организация продуктивной деятельности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В: Ребята, а ведь </a:t>
            </a:r>
            <a:r>
              <a:rPr lang="ru-RU" sz="2400" dirty="0" err="1" smtClean="0"/>
              <a:t>Винни</a:t>
            </a:r>
            <a:r>
              <a:rPr lang="ru-RU" sz="2400" dirty="0" smtClean="0"/>
              <a:t> Пух и Пятачок долго уже ищут цветы. Они ведь могут опоздать на день рождение к Ослику, а опаздывать, как мы знаем …</a:t>
            </a:r>
          </a:p>
          <a:p>
            <a:r>
              <a:rPr lang="ru-RU" sz="2400" dirty="0" smtClean="0"/>
              <a:t>Дети: Нехорошо, нельзя!</a:t>
            </a:r>
          </a:p>
          <a:p>
            <a:r>
              <a:rPr lang="ru-RU" sz="2400" dirty="0" smtClean="0"/>
              <a:t>В: Может, поможем им?</a:t>
            </a:r>
          </a:p>
          <a:p>
            <a:r>
              <a:rPr lang="ru-RU" sz="2400" dirty="0" smtClean="0"/>
              <a:t>Дети: Да!</a:t>
            </a:r>
          </a:p>
          <a:p>
            <a:r>
              <a:rPr lang="ru-RU" sz="2400" dirty="0" smtClean="0"/>
              <a:t>В: Вот посмотрите, какие мы можем сделать цветы. (Демонстрирует образцы)</a:t>
            </a:r>
          </a:p>
          <a:p>
            <a:r>
              <a:rPr lang="ru-RU" sz="2400" dirty="0" smtClean="0"/>
              <a:t>-Как вы думаете, как получился этот цветок?(Показывает ромашку)</a:t>
            </a:r>
          </a:p>
          <a:p>
            <a:r>
              <a:rPr lang="ru-RU" sz="2400" dirty="0" smtClean="0"/>
              <a:t>Дети: (Мы взяли желтый круг, приклеили по краям лепестки, потом согнули их и другой край приклеили на уже приклеенный)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dirty="0" err="1" smtClean="0"/>
              <a:t>Дети:Взяли</a:t>
            </a:r>
            <a:r>
              <a:rPr lang="ru-RU" sz="2400" dirty="0" smtClean="0"/>
              <a:t> трафарет белый и раскрасили так, как мы хотим.</a:t>
            </a:r>
          </a:p>
          <a:p>
            <a:r>
              <a:rPr lang="ru-RU" sz="2400" dirty="0" smtClean="0"/>
              <a:t>- А теперь выберите, какой цветок хотите вы сделать и сядьте за выбранный стол.</a:t>
            </a:r>
          </a:p>
          <a:p>
            <a:r>
              <a:rPr lang="ru-RU" sz="2400" dirty="0" smtClean="0"/>
              <a:t>Дети занимают места. Выбирают тот вид деятельности какой им больше нравится.</a:t>
            </a:r>
          </a:p>
          <a:p>
            <a:r>
              <a:rPr lang="ru-RU" sz="2400" dirty="0" smtClean="0"/>
              <a:t>Первый стол: конструируют из бумаги.</a:t>
            </a:r>
          </a:p>
          <a:p>
            <a:r>
              <a:rPr lang="ru-RU" sz="2400" dirty="0" smtClean="0"/>
              <a:t>Второй стол: Раскрашивают заранее подготовленные шаблоны цветов.</a:t>
            </a:r>
          </a:p>
          <a:p>
            <a:r>
              <a:rPr lang="ru-RU" sz="2400" dirty="0" smtClean="0"/>
              <a:t>В зал заходят </a:t>
            </a:r>
            <a:r>
              <a:rPr lang="ru-RU" sz="2400" dirty="0" err="1" smtClean="0"/>
              <a:t>Винни</a:t>
            </a:r>
            <a:r>
              <a:rPr lang="ru-RU" sz="2400" dirty="0" smtClean="0"/>
              <a:t> Пух и Пятачок грустные .</a:t>
            </a:r>
          </a:p>
          <a:p>
            <a:r>
              <a:rPr lang="ru-RU" sz="2400" dirty="0" err="1" smtClean="0"/>
              <a:t>Винни</a:t>
            </a:r>
            <a:r>
              <a:rPr lang="ru-RU" sz="2400" dirty="0" smtClean="0"/>
              <a:t> Пух: Ребята, мы так ничего и не нашли.</a:t>
            </a:r>
          </a:p>
          <a:p>
            <a:r>
              <a:rPr lang="ru-RU" sz="2400" dirty="0" smtClean="0"/>
              <a:t>Пятачок: Придется нам дарить Ослику пустой горшок и вот эти шарики.</a:t>
            </a:r>
          </a:p>
          <a:p>
            <a:r>
              <a:rPr lang="ru-RU" sz="2400" dirty="0" smtClean="0"/>
              <a:t>В: Не огорчайтесь ! Мы вам поможем. Посмотрите, что придумали для вас ребята. (демонстрируют клумбу.)</a:t>
            </a:r>
          </a:p>
          <a:p>
            <a:r>
              <a:rPr lang="ru-RU" sz="2400" dirty="0" smtClean="0"/>
              <a:t>Пятачок: Ой как здорово Спасибо ребята, за то что вы нам помогли. За это мы хотим вам подарить вот эти воздушные шарики!</a:t>
            </a:r>
          </a:p>
          <a:p>
            <a:r>
              <a:rPr lang="ru-RU" sz="2400" dirty="0" smtClean="0"/>
              <a:t> 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3" name="Поле 2"/>
          <p:cNvSpPr txBox="1">
            <a:spLocks noChangeArrowheads="1"/>
          </p:cNvSpPr>
          <p:nvPr/>
        </p:nvSpPr>
        <p:spPr bwMode="auto">
          <a:xfrm>
            <a:off x="2484438" y="1700808"/>
            <a:ext cx="3671738" cy="316170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/>
        </p:nvSpPr>
        <p:spPr>
          <a:xfrm>
            <a:off x="228600" y="30099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/>
        </p:nvSpPr>
        <p:spPr>
          <a:xfrm>
            <a:off x="381000" y="31623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rgbClr val="C00000"/>
                </a:solidFill>
              </a:rPr>
              <a:t>Конспект НОД в средней группе "Цветочная клумба»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Образовательная область: </a:t>
            </a:r>
            <a:r>
              <a:rPr lang="ru-RU" sz="2400" dirty="0" smtClean="0"/>
              <a:t>познавательное </a:t>
            </a:r>
            <a:r>
              <a:rPr lang="ru-RU" sz="2400" dirty="0" smtClean="0"/>
              <a:t>развитие</a:t>
            </a:r>
          </a:p>
          <a:p>
            <a:endParaRPr lang="ru-RU" sz="2400" dirty="0" smtClean="0"/>
          </a:p>
          <a:p>
            <a:r>
              <a:rPr lang="ru-RU" sz="2400" b="1" dirty="0" smtClean="0"/>
              <a:t>Интегрированные области: </a:t>
            </a:r>
            <a:r>
              <a:rPr lang="ru-RU" sz="2400" dirty="0" smtClean="0"/>
              <a:t>речевое развитие, социально-коммуникативное развитие, художественно-эстетическое развитие, физическое развитие.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Материалы</a:t>
            </a:r>
            <a:r>
              <a:rPr lang="ru-RU" sz="2400" b="1" dirty="0" smtClean="0">
                <a:solidFill>
                  <a:srgbClr val="C00000"/>
                </a:solidFill>
              </a:rPr>
              <a:t>: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/>
              <a:t>Наглядные: </a:t>
            </a:r>
            <a:r>
              <a:rPr lang="ru-RU" sz="2400" dirty="0" smtClean="0"/>
              <a:t>о</a:t>
            </a:r>
            <a:r>
              <a:rPr lang="ru-RU" sz="2400" dirty="0" smtClean="0"/>
              <a:t>борудование </a:t>
            </a:r>
            <a:r>
              <a:rPr lang="ru-RU" sz="2400" dirty="0" smtClean="0"/>
              <a:t>для конструирования: </a:t>
            </a:r>
            <a:r>
              <a:rPr lang="ru-RU" sz="2400" dirty="0" smtClean="0"/>
              <a:t>бумажные </a:t>
            </a:r>
            <a:r>
              <a:rPr lang="ru-RU" sz="2400" dirty="0" smtClean="0"/>
              <a:t>заготовки для лепестков различного цвета и картонные заготовки - круглой формы с небольшим отверстием посередине желтого цвета.</a:t>
            </a:r>
            <a:br>
              <a:rPr lang="ru-RU" sz="2400" dirty="0" smtClean="0"/>
            </a:br>
            <a:r>
              <a:rPr lang="ru-RU" sz="2400" b="1" dirty="0" smtClean="0"/>
              <a:t>музыкальные: </a:t>
            </a:r>
            <a:r>
              <a:rPr lang="ru-RU" sz="2400" dirty="0" smtClean="0"/>
              <a:t>музыка для подвижной игры «Солнце-туча», спокойная музыка к самостоятельной деятельности детей.</a:t>
            </a:r>
            <a:br>
              <a:rPr lang="ru-RU" sz="2400" dirty="0" smtClean="0"/>
            </a:b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ЗАДАЧИ: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 smtClean="0"/>
              <a:t>-</a:t>
            </a:r>
            <a:r>
              <a:rPr lang="ru-RU" sz="2800" dirty="0" smtClean="0"/>
              <a:t>обогащать представления детей о цветах, их названиях;</a:t>
            </a:r>
          </a:p>
          <a:p>
            <a:r>
              <a:rPr lang="ru-RU" sz="2800" dirty="0" smtClean="0"/>
              <a:t>-развивать логические, коммуникативные и познавательные действия;</a:t>
            </a:r>
          </a:p>
          <a:p>
            <a:r>
              <a:rPr lang="ru-RU" sz="2800" dirty="0" smtClean="0"/>
              <a:t>-развивать умения детей выполнять движения в соответствии с заданной задачей;</a:t>
            </a:r>
          </a:p>
          <a:p>
            <a:r>
              <a:rPr lang="ru-RU" sz="2800" dirty="0" smtClean="0"/>
              <a:t>-развивать творческую активность, воображение; закреплять навыки работы с различными материалами;</a:t>
            </a:r>
          </a:p>
          <a:p>
            <a:r>
              <a:rPr lang="ru-RU" sz="2800" dirty="0" smtClean="0"/>
              <a:t>-формирование представлений об объектах окружающего мира.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Ход НОД: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Дети входят в зал и видят: сидят </a:t>
            </a:r>
            <a:r>
              <a:rPr lang="ru-RU" sz="7200" dirty="0" err="1" smtClean="0"/>
              <a:t>Винни</a:t>
            </a:r>
            <a:r>
              <a:rPr lang="ru-RU" sz="7200" dirty="0" smtClean="0"/>
              <a:t> Пух и Пятачок. Сидят грустные возле пустого горшка.</a:t>
            </a:r>
          </a:p>
          <a:p>
            <a:r>
              <a:rPr lang="ru-RU" sz="7200" dirty="0" smtClean="0"/>
              <a:t>Воспитатель:</a:t>
            </a:r>
          </a:p>
          <a:p>
            <a:r>
              <a:rPr lang="ru-RU" sz="7200" dirty="0" smtClean="0"/>
              <a:t>-Ребята, посмотрите, кто сегодня у нас в гостях?</a:t>
            </a:r>
          </a:p>
          <a:p>
            <a:r>
              <a:rPr lang="ru-RU" sz="7200" dirty="0" smtClean="0"/>
              <a:t>Вы их узнали?</a:t>
            </a:r>
          </a:p>
          <a:p>
            <a:r>
              <a:rPr lang="ru-RU" sz="7200" dirty="0" smtClean="0"/>
              <a:t>Дети(варианты ответов):  </a:t>
            </a:r>
            <a:r>
              <a:rPr lang="ru-RU" sz="7200" dirty="0" err="1" smtClean="0"/>
              <a:t>Винни</a:t>
            </a:r>
            <a:r>
              <a:rPr lang="ru-RU" sz="7200" dirty="0" smtClean="0"/>
              <a:t> Пух и Пятачок.</a:t>
            </a:r>
          </a:p>
          <a:p>
            <a:r>
              <a:rPr lang="ru-RU" sz="7200" dirty="0" smtClean="0"/>
              <a:t>В: Посмотрите на них. Что-то сними не так. Что вы заметили?</a:t>
            </a:r>
          </a:p>
          <a:p>
            <a:r>
              <a:rPr lang="ru-RU" sz="7200" dirty="0" smtClean="0"/>
              <a:t>(Наводящие вопросы: -Они улыбаются? – Смеются?</a:t>
            </a:r>
          </a:p>
          <a:p>
            <a:r>
              <a:rPr lang="ru-RU" sz="7200" dirty="0" err="1" smtClean="0"/>
              <a:t>Дети:-Нет</a:t>
            </a:r>
            <a:r>
              <a:rPr lang="ru-RU" sz="7200" dirty="0" smtClean="0"/>
              <a:t>!</a:t>
            </a:r>
          </a:p>
          <a:p>
            <a:r>
              <a:rPr lang="ru-RU" sz="7200" dirty="0" smtClean="0"/>
              <a:t>В: Значит они какие?</a:t>
            </a:r>
          </a:p>
          <a:p>
            <a:r>
              <a:rPr lang="ru-RU" sz="7200" dirty="0" smtClean="0"/>
              <a:t>Дети: Они грустные.</a:t>
            </a:r>
          </a:p>
          <a:p>
            <a:r>
              <a:rPr lang="ru-RU" sz="7200" dirty="0" smtClean="0"/>
              <a:t>В: Ребята, вам интересно узнать, что случилось?(варианты ответов детей)</a:t>
            </a:r>
          </a:p>
          <a:p>
            <a:r>
              <a:rPr lang="ru-RU" sz="7200" dirty="0" smtClean="0"/>
              <a:t>В: (обращается к </a:t>
            </a:r>
            <a:r>
              <a:rPr lang="ru-RU" sz="7200" dirty="0" err="1" smtClean="0"/>
              <a:t>Винни</a:t>
            </a:r>
            <a:r>
              <a:rPr lang="ru-RU" sz="7200" dirty="0" smtClean="0"/>
              <a:t> Пуху и Пятачку)- Что у вас случилось?</a:t>
            </a:r>
          </a:p>
          <a:p>
            <a:r>
              <a:rPr lang="ru-RU" sz="7200" dirty="0" err="1" smtClean="0"/>
              <a:t>Винни</a:t>
            </a:r>
            <a:r>
              <a:rPr lang="ru-RU" sz="7200" dirty="0" smtClean="0"/>
              <a:t>: У нашего друга ослика День Рождения, и я решил подарить ему горшок.</a:t>
            </a:r>
          </a:p>
          <a:p>
            <a:r>
              <a:rPr lang="ru-RU" sz="7200" dirty="0" smtClean="0"/>
              <a:t>Пятачок: А зачем дарить пустой горшок?</a:t>
            </a:r>
          </a:p>
          <a:p>
            <a:r>
              <a:rPr lang="ru-RU" sz="7200" dirty="0" smtClean="0"/>
              <a:t>В: Ребята, а чем можно украсить горшок?(варианты ответов детей, цветами)</a:t>
            </a:r>
          </a:p>
          <a:p>
            <a:r>
              <a:rPr lang="ru-RU" sz="7200" dirty="0" err="1" smtClean="0"/>
              <a:t>Винни</a:t>
            </a:r>
            <a:r>
              <a:rPr lang="ru-RU" sz="7200" dirty="0" smtClean="0"/>
              <a:t> Пух: Тогда надо их искать! Пошли, Пятачок?</a:t>
            </a:r>
          </a:p>
          <a:p>
            <a:r>
              <a:rPr lang="ru-RU" sz="7200" dirty="0" smtClean="0"/>
              <a:t>Пятачок: Пошли!</a:t>
            </a:r>
          </a:p>
          <a:p>
            <a:r>
              <a:rPr lang="ru-RU" sz="7200" dirty="0" smtClean="0"/>
              <a:t>(</a:t>
            </a:r>
            <a:r>
              <a:rPr lang="ru-RU" sz="7200" dirty="0" err="1" smtClean="0"/>
              <a:t>Винни</a:t>
            </a:r>
            <a:r>
              <a:rPr lang="ru-RU" sz="7200" dirty="0" smtClean="0"/>
              <a:t> Пух и Пятачок уходят искать цветы)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Пальчиковая игра «Цветок»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100" dirty="0" smtClean="0"/>
              <a:t>В: Давайте, ребята, покажем, как растут цветы.</a:t>
            </a:r>
          </a:p>
          <a:p>
            <a:r>
              <a:rPr lang="ru-RU" sz="3100" dirty="0" smtClean="0"/>
              <a:t>Вырос высокий цветок на поляне</a:t>
            </a:r>
          </a:p>
          <a:p>
            <a:r>
              <a:rPr lang="ru-RU" sz="3100" dirty="0" smtClean="0"/>
              <a:t>(руки в вертикальном положении, ладони друг к другу, развести пальцы и слегка округлить их)</a:t>
            </a:r>
          </a:p>
          <a:p>
            <a:r>
              <a:rPr lang="ru-RU" sz="3100" dirty="0" smtClean="0"/>
              <a:t>Утром летним раскрыл лепестки</a:t>
            </a:r>
          </a:p>
          <a:p>
            <a:r>
              <a:rPr lang="ru-RU" sz="3100" dirty="0" smtClean="0"/>
              <a:t>(развести пальцы рук)</a:t>
            </a:r>
          </a:p>
          <a:p>
            <a:r>
              <a:rPr lang="ru-RU" sz="3100" dirty="0" smtClean="0"/>
              <a:t>Всем лепесткам красоту и питанье</a:t>
            </a:r>
          </a:p>
          <a:p>
            <a:r>
              <a:rPr lang="ru-RU" sz="3100" dirty="0" smtClean="0"/>
              <a:t>(ритмичные движения пальцами вместе- врозь)</a:t>
            </a:r>
          </a:p>
          <a:p>
            <a:r>
              <a:rPr lang="ru-RU" sz="3100" dirty="0" smtClean="0"/>
              <a:t>Дружно дают под землей корешки</a:t>
            </a:r>
          </a:p>
          <a:p>
            <a:r>
              <a:rPr lang="ru-RU" sz="3100" dirty="0" smtClean="0"/>
              <a:t>(ладони опустить вниз и тыльной стороной прижать друг к другу, пальцы развести)</a:t>
            </a:r>
          </a:p>
          <a:p>
            <a:r>
              <a:rPr lang="ru-RU" sz="3100" dirty="0" smtClean="0"/>
              <a:t>2 раза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650" name="Поле 4"/>
          <p:cNvSpPr txBox="1">
            <a:spLocks noChangeArrowheads="1"/>
          </p:cNvSpPr>
          <p:nvPr/>
        </p:nvSpPr>
        <p:spPr bwMode="auto">
          <a:xfrm>
            <a:off x="2627313" y="2781300"/>
            <a:ext cx="3343275" cy="2676525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</a:t>
            </a:r>
            <a:r>
              <a:rPr lang="ru-RU" sz="2400" dirty="0" smtClean="0"/>
              <a:t>: Ребята, а какие цветы вы знаете? (варианты ответов детей, ребенок называет цветок, воспитатель выставляет на доску данный цветок. Если остались те, которые дети не назвали, демонстрирует их, называет, все вместе повторяют название )</a:t>
            </a:r>
          </a:p>
          <a:p>
            <a:r>
              <a:rPr lang="ru-RU" sz="2400" dirty="0" smtClean="0"/>
              <a:t>Ромашка, роза, колокольчик, тюльпан, одуванчик ,лилия, ирис, нарцисс, астра, фиалка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6626" name="Поле 1"/>
          <p:cNvSpPr txBox="1">
            <a:spLocks noChangeArrowheads="1"/>
          </p:cNvSpPr>
          <p:nvPr/>
        </p:nvSpPr>
        <p:spPr bwMode="auto">
          <a:xfrm>
            <a:off x="1763688" y="1556792"/>
            <a:ext cx="4216425" cy="3744416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63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</TotalTime>
  <Words>749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МКДОУ « ТЕРНОВСКИЙ ДЕТСКИЙ САД №1»</vt:lpstr>
      <vt:lpstr>Конспект НОД в средней группе "Цветочная клумба» </vt:lpstr>
      <vt:lpstr>Материалы:</vt:lpstr>
      <vt:lpstr>ЗАДАЧИ: </vt:lpstr>
      <vt:lpstr>Ход НОД: </vt:lpstr>
      <vt:lpstr>Пальчиковая игра «Цветок» </vt:lpstr>
      <vt:lpstr>Слайд 7</vt:lpstr>
      <vt:lpstr>Слайд 8</vt:lpstr>
      <vt:lpstr>Слайд 9</vt:lpstr>
      <vt:lpstr>Подвижная игра «Солнце и туча» 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« ТЕРНОВСКИЙ ДЕТСКИЙ САД №1»</dc:title>
  <dc:creator>User</dc:creator>
  <cp:lastModifiedBy>User</cp:lastModifiedBy>
  <cp:revision>4</cp:revision>
  <dcterms:created xsi:type="dcterms:W3CDTF">2017-12-24T08:59:32Z</dcterms:created>
  <dcterms:modified xsi:type="dcterms:W3CDTF">2017-12-24T09:35:18Z</dcterms:modified>
</cp:coreProperties>
</file>