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9" r:id="rId2"/>
    <p:sldId id="262" r:id="rId3"/>
    <p:sldId id="260" r:id="rId4"/>
    <p:sldId id="257" r:id="rId5"/>
    <p:sldId id="258" r:id="rId6"/>
    <p:sldId id="259" r:id="rId7"/>
    <p:sldId id="261" r:id="rId8"/>
    <p:sldId id="263" r:id="rId9"/>
    <p:sldId id="264" r:id="rId10"/>
    <p:sldId id="266" r:id="rId11"/>
    <p:sldId id="265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941C1"/>
    <a:srgbClr val="5DD1FF"/>
    <a:srgbClr val="0D5EA7"/>
    <a:srgbClr val="21C0FF"/>
    <a:srgbClr val="9BD9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 varScale="1">
        <p:scale>
          <a:sx n="107" d="100"/>
          <a:sy n="107" d="100"/>
        </p:scale>
        <p:origin x="-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97810-138C-4281-9546-33314F867B2E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0A482E-FF9A-437A-AB88-125C4FDB66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411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A482E-FF9A-437A-AB88-125C4FDB66C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15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2746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2746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746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2746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C454268-C063-44D9-AB97-F09F251796F4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A9975A-D041-4E2B-971D-CE47E93192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2746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51443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/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Моя  </a:t>
            </a:r>
            <a:r>
              <a:rPr lang="ru-RU" sz="5400" b="1" dirty="0">
                <a:solidFill>
                  <a:srgbClr val="FF0000"/>
                </a:solidFill>
              </a:rPr>
              <a:t>семья  в  истории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школы   №18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выполнила     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Гостева Виктория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3 А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класса                         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выполнила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Гостева Виктория                                  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ученица 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                 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Романова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Н.И.</a:t>
            </a:r>
          </a:p>
          <a:p>
            <a:endParaRPr lang="ru-RU" dirty="0"/>
          </a:p>
        </p:txBody>
      </p:sp>
      <p:pic>
        <p:nvPicPr>
          <p:cNvPr id="5" name="Picture 2" descr="E:\С харда\анимации\картинки\КАРТИНКИ\итоги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50" l="2973" r="10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88" y="3645024"/>
            <a:ext cx="2361592" cy="2553072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801706282"/>
      </p:ext>
    </p:extLst>
  </p:cSld>
  <p:clrMapOvr>
    <a:masterClrMapping/>
  </p:clrMapOvr>
  <p:transition spd="med" advTm="2746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ступаю во 2 к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 advTm="5179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Романова Наталья Ивановна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3074" name="Picture 2" descr="E:\Desktop\с Рабочего стола\Фотографии   3 А\Scan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585648"/>
            <a:ext cx="3384376" cy="5199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6147"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E:\Desktop\с Рабочего стола\Фотографии   3 А\IMG-20170217-WA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683462" cy="611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6474"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301608" cy="1431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Я </a:t>
            </a: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r>
              <a:rPr lang="ru-RU" sz="5400" b="1" dirty="0">
                <a:solidFill>
                  <a:srgbClr val="FF0000"/>
                </a:solidFill>
              </a:rPr>
              <a:t>ОЧЕНЬ </a:t>
            </a: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r>
              <a:rPr lang="ru-RU" sz="5400" b="1" dirty="0">
                <a:solidFill>
                  <a:srgbClr val="FF0000"/>
                </a:solidFill>
              </a:rPr>
              <a:t>ЛЮБЛЮ  </a:t>
            </a:r>
            <a:r>
              <a:rPr lang="ru-RU" sz="5400" b="1" dirty="0" smtClean="0">
                <a:solidFill>
                  <a:srgbClr val="FF0000"/>
                </a:solidFill>
              </a:rPr>
              <a:t> НАШУ  </a:t>
            </a:r>
            <a:r>
              <a:rPr lang="ru-RU" sz="5400" b="1" dirty="0">
                <a:solidFill>
                  <a:srgbClr val="FF0000"/>
                </a:solidFill>
              </a:rPr>
              <a:t>ШКОЛУ </a:t>
            </a:r>
            <a:r>
              <a:rPr lang="ru-RU" sz="5400" b="1" dirty="0" smtClean="0">
                <a:solidFill>
                  <a:srgbClr val="FF0000"/>
                </a:solidFill>
              </a:rPr>
              <a:t> №</a:t>
            </a:r>
            <a:r>
              <a:rPr lang="ru-RU" sz="5400" b="1" dirty="0">
                <a:solidFill>
                  <a:srgbClr val="FF0000"/>
                </a:solidFill>
              </a:rPr>
              <a:t>18!</a:t>
            </a:r>
            <a:endParaRPr lang="ru-RU" dirty="0"/>
          </a:p>
        </p:txBody>
      </p:sp>
      <p:pic>
        <p:nvPicPr>
          <p:cNvPr id="4" name="Picture 2" descr="E:\С харда\анимации\картинки\КАРТИНКИ\итог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50" l="2973" r="10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49080"/>
            <a:ext cx="2277471" cy="2462131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2227253931"/>
      </p:ext>
    </p:extLst>
  </p:cSld>
  <p:clrMapOvr>
    <a:masterClrMapping/>
  </p:clrMapOvr>
  <p:transition spd="med" advTm="2746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026568" cy="1143000"/>
          </a:xfrm>
        </p:spPr>
        <p:txBody>
          <a:bodyPr/>
          <a:lstStyle/>
          <a:p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4" name="Содержимое 3" descr="папа в альбом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828148"/>
            <a:ext cx="3312368" cy="6019563"/>
          </a:xfrm>
        </p:spPr>
      </p:pic>
      <p:sp>
        <p:nvSpPr>
          <p:cNvPr id="3" name="Прямоугольник 2"/>
          <p:cNvSpPr/>
          <p:nvPr/>
        </p:nvSpPr>
        <p:spPr>
          <a:xfrm>
            <a:off x="179512" y="1412776"/>
            <a:ext cx="45920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Гостев</a:t>
            </a:r>
          </a:p>
          <a:p>
            <a:pPr algn="ctr"/>
            <a:r>
              <a:rPr lang="ru-RU" sz="3600" b="1" dirty="0" smtClean="0"/>
              <a:t>Дмитрий </a:t>
            </a:r>
            <a:r>
              <a:rPr lang="ru-RU" sz="3600" b="1" dirty="0"/>
              <a:t>Викторович</a:t>
            </a:r>
            <a:endParaRPr lang="ru-RU" sz="3600" dirty="0"/>
          </a:p>
          <a:p>
            <a:endParaRPr lang="ru-RU" sz="3600" dirty="0"/>
          </a:p>
        </p:txBody>
      </p:sp>
    </p:spTree>
  </p:cSld>
  <p:clrMapOvr>
    <a:masterClrMapping/>
  </p:clrMapOvr>
  <p:transition spd="med" advTm="6957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па и аркаш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8544" cy="6858000"/>
          </a:xfrm>
        </p:spPr>
      </p:pic>
    </p:spTree>
  </p:cSld>
  <p:clrMapOvr>
    <a:masterClrMapping/>
  </p:clrMapOvr>
  <p:transition spd="med" advTm="6209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48680"/>
            <a:ext cx="8856984" cy="10801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+mj-lt"/>
              </a:rPr>
              <a:t>Козлова   Галина   Викторовна</a:t>
            </a:r>
            <a:endParaRPr lang="ru-RU" sz="3600" dirty="0">
              <a:latin typeface="+mj-lt"/>
            </a:endParaRPr>
          </a:p>
        </p:txBody>
      </p:sp>
      <p:pic>
        <p:nvPicPr>
          <p:cNvPr id="4" name="Рисунок 3" descr="5 лас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6912768" cy="5229200"/>
          </a:xfrm>
          <a:prstGeom prst="rect">
            <a:avLst/>
          </a:prstGeom>
        </p:spPr>
      </p:pic>
    </p:spTree>
  </p:cSld>
  <p:clrMapOvr>
    <a:masterClrMapping/>
  </p:clrMapOvr>
  <p:transition spd="med" advTm="7129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8 клас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ransition spd="med" advTm="8066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 к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09164" y="91"/>
            <a:ext cx="9324528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619672" y="764704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Алла   Григорьевна</a:t>
            </a:r>
            <a:endParaRPr lang="ru-RU" sz="3600" dirty="0"/>
          </a:p>
        </p:txBody>
      </p:sp>
    </p:spTree>
  </p:cSld>
  <p:clrMapOvr>
    <a:masterClrMapping/>
  </p:clrMapOvr>
  <p:transition spd="med" advTm="8627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 в альбом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 advTm="702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аршие в столовк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7999"/>
          </a:xfrm>
        </p:spPr>
      </p:pic>
    </p:spTree>
  </p:cSld>
  <p:clrMapOvr>
    <a:masterClrMapping/>
  </p:clrMapOvr>
  <p:transition spd="med" advTm="7067"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129614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Карнарук</a:t>
            </a:r>
            <a:r>
              <a:rPr lang="ru-RU" sz="3600" b="1" dirty="0" smtClean="0">
                <a:solidFill>
                  <a:srgbClr val="FF0000"/>
                </a:solidFill>
              </a:rPr>
              <a:t>   Любовь  Ивановна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дюбовь иранов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1196752"/>
            <a:ext cx="4320480" cy="5638801"/>
          </a:xfrm>
          <a:prstGeom prst="rect">
            <a:avLst/>
          </a:prstGeom>
        </p:spPr>
      </p:pic>
    </p:spTree>
  </p:cSld>
  <p:clrMapOvr>
    <a:masterClrMapping/>
  </p:clrMapOvr>
  <p:transition spd="med" advTm="7207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52</Words>
  <Application>Microsoft Office PowerPoint</Application>
  <PresentationFormat>Экран (4:3)</PresentationFormat>
  <Paragraphs>20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  Моя  семья  в  истории школы   №18 </vt:lpstr>
      <vt:lpstr>        </vt:lpstr>
      <vt:lpstr>Презентация PowerPoint</vt:lpstr>
      <vt:lpstr>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Карнарук   Любовь  Ивановна </vt:lpstr>
      <vt:lpstr>Презентация PowerPoint</vt:lpstr>
      <vt:lpstr>Романова Наталья Ивановна </vt:lpstr>
      <vt:lpstr>Презентация PowerPoint</vt:lpstr>
      <vt:lpstr>Я   ОЧЕНЬ   ЛЮБЛЮ   НАШУ  ШКОЛУ  №18!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семья в истории школы 18</dc:title>
  <dc:creator>Канат Жангазиев</dc:creator>
  <cp:lastModifiedBy>Виталик</cp:lastModifiedBy>
  <cp:revision>48</cp:revision>
  <dcterms:created xsi:type="dcterms:W3CDTF">2017-04-15T01:53:16Z</dcterms:created>
  <dcterms:modified xsi:type="dcterms:W3CDTF">2017-12-17T10:51:57Z</dcterms:modified>
</cp:coreProperties>
</file>