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1253"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4C71EC6-210F-42DE-9C53-41977AD35B3D}" type="datetimeFigureOut">
              <a:rPr lang="ru-RU" smtClean="0"/>
              <a:t>20.12.2017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19B0651-EE4F-4900-A07F-96A6BFA9D0F0}"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20.12.2017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20.12.2017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20.12.2017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20.12.2017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4C71EC6-210F-42DE-9C53-41977AD35B3D}" type="datetimeFigureOut">
              <a:rPr lang="ru-RU" smtClean="0"/>
              <a:t>20.12.2017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20.12.2017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20.12.2017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20.12.2017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C71EC6-210F-42DE-9C53-41977AD35B3D}" type="datetimeFigureOut">
              <a:rPr lang="ru-RU" smtClean="0"/>
              <a:t>20.12.2017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76672"/>
            <a:ext cx="7637472" cy="1296144"/>
          </a:xfrm>
        </p:spPr>
        <p:txBody>
          <a:bodyPr/>
          <a:lstStyle/>
          <a:p>
            <a:r>
              <a:rPr lang="ru-RU" dirty="0" smtClean="0"/>
              <a:t>Музеи города </a:t>
            </a:r>
            <a:r>
              <a:rPr lang="ru-RU" dirty="0"/>
              <a:t>Туапсе</a:t>
            </a:r>
          </a:p>
        </p:txBody>
      </p:sp>
      <p:sp>
        <p:nvSpPr>
          <p:cNvPr id="3" name="Подзаголовок 2"/>
          <p:cNvSpPr>
            <a:spLocks noGrp="1"/>
          </p:cNvSpPr>
          <p:nvPr>
            <p:ph type="subTitle" idx="1"/>
          </p:nvPr>
        </p:nvSpPr>
        <p:spPr>
          <a:xfrm>
            <a:off x="827584" y="2060848"/>
            <a:ext cx="7334200" cy="4608512"/>
          </a:xfrm>
        </p:spPr>
        <p:txBody>
          <a:bodyPr>
            <a:noAutofit/>
          </a:bodyPr>
          <a:lstStyle/>
          <a:p>
            <a:r>
              <a:rPr lang="ru-RU" sz="2000" dirty="0">
                <a:effectLst/>
              </a:rPr>
              <a:t>Туапсе, возможно, меркнет на фоне более популярных у туристов курортных зон – Сочи и Анапы, однако и здесь есть свои уникальные достопримечательности, ничем не уступающие более разрекламированным местам. Хотя городская архитектура довольно тривиальна, в окрестностях можно найти невероятное количество живописных природных маршрутов, а на местных галечных пляжах вполне комфортно отдыхать.</a:t>
            </a:r>
          </a:p>
          <a:p>
            <a:r>
              <a:rPr lang="ru-RU" sz="2000" dirty="0">
                <a:effectLst/>
              </a:rPr>
              <a:t>После дневного отдыха на пляже вечером стоит прогуляться по Приморскому бульвару, посидеть в летнем </a:t>
            </a:r>
            <a:r>
              <a:rPr lang="ru-RU" sz="2000" dirty="0" smtClean="0">
                <a:effectLst/>
              </a:rPr>
              <a:t>кафе или </a:t>
            </a:r>
            <a:r>
              <a:rPr lang="ru-RU" sz="2000" dirty="0">
                <a:effectLst/>
              </a:rPr>
              <a:t>полюбоваться на огни морского порта, непрерывно принимающего суда со всего мира. А можно устроить себе </a:t>
            </a:r>
            <a:r>
              <a:rPr lang="ru-RU" sz="2000" dirty="0" err="1">
                <a:effectLst/>
              </a:rPr>
              <a:t>квест</a:t>
            </a:r>
            <a:r>
              <a:rPr lang="ru-RU" sz="2000" dirty="0">
                <a:effectLst/>
              </a:rPr>
              <a:t> и обойти древние дольмены, пытаясь разгадать вековые загадки этих удивительных мест.</a:t>
            </a:r>
          </a:p>
          <a:p>
            <a:endParaRPr lang="ru-RU" sz="2000" dirty="0"/>
          </a:p>
        </p:txBody>
      </p:sp>
    </p:spTree>
    <p:extLst>
      <p:ext uri="{BB962C8B-B14F-4D97-AF65-F5344CB8AC3E}">
        <p14:creationId xmlns:p14="http://schemas.microsoft.com/office/powerpoint/2010/main" val="28655166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4624" y="332656"/>
            <a:ext cx="8229600" cy="778098"/>
          </a:xfrm>
        </p:spPr>
        <p:txBody>
          <a:bodyPr>
            <a:normAutofit fontScale="90000"/>
          </a:bodyPr>
          <a:lstStyle/>
          <a:p>
            <a:r>
              <a:rPr lang="ru-RU" dirty="0">
                <a:effectLst/>
              </a:rPr>
              <a:t>Дом-музей </a:t>
            </a:r>
            <a:r>
              <a:rPr lang="ru-RU" dirty="0" err="1">
                <a:effectLst/>
              </a:rPr>
              <a:t>А.Киселева</a:t>
            </a:r>
            <a:r>
              <a:rPr lang="ru-RU" dirty="0">
                <a:effectLst/>
              </a:rPr>
              <a:t/>
            </a:r>
            <a:br>
              <a:rPr lang="ru-RU" dirty="0">
                <a:effectLst/>
              </a:rPr>
            </a:br>
            <a:endParaRPr lang="ru-RU" dirty="0"/>
          </a:p>
        </p:txBody>
      </p:sp>
      <p:sp>
        <p:nvSpPr>
          <p:cNvPr id="3" name="Объект 2"/>
          <p:cNvSpPr>
            <a:spLocks noGrp="1"/>
          </p:cNvSpPr>
          <p:nvPr>
            <p:ph idx="1"/>
          </p:nvPr>
        </p:nvSpPr>
        <p:spPr>
          <a:xfrm>
            <a:off x="457200" y="1600200"/>
            <a:ext cx="8219256" cy="4709160"/>
          </a:xfrm>
        </p:spPr>
        <p:txBody>
          <a:bodyPr>
            <a:normAutofit fontScale="85000" lnSpcReduction="10000"/>
          </a:bodyPr>
          <a:lstStyle/>
          <a:p>
            <a:pPr marL="137160" indent="0">
              <a:buNone/>
            </a:pPr>
            <a:r>
              <a:rPr lang="ru-RU" dirty="0"/>
              <a:t>В Туапсе находится дом русского художника Киселева, который жил здесь в конце 19 века и рисовал пейзажи окружающих его гор и моря. Музей был открыт в 1988 году и в качестве экспозиции в нем представлены личные вещи, фотографии и, конечно, картины художника.</a:t>
            </a:r>
            <a:br>
              <a:rPr lang="ru-RU" dirty="0"/>
            </a:br>
            <a:r>
              <a:rPr lang="ru-RU" dirty="0"/>
              <a:t>ом имеет площадь более 80 </a:t>
            </a:r>
            <a:r>
              <a:rPr lang="ru-RU" dirty="0" err="1"/>
              <a:t>кв.метров</a:t>
            </a:r>
            <a:r>
              <a:rPr lang="ru-RU" dirty="0"/>
              <a:t> и разделен он на 4 зала, но вся экспозиция посвящена непосредственно туапсинскому периоду жизни Киселева. Царит в музее обстановка начала 20 века, а увидеть здесь можно личные вещи художника – мольберт, палитру красок, документы, книги, а также 14 картин, среди которых «Ночь на море», «</a:t>
            </a:r>
            <a:r>
              <a:rPr lang="ru-RU" dirty="0" err="1"/>
              <a:t>Кадошские</a:t>
            </a:r>
            <a:r>
              <a:rPr lang="ru-RU" dirty="0"/>
              <a:t> скалы», «Тихая вода». Экскурсоводы с удовольствие расскажут о каждом экспонате и поведают трагическую историю любви Киселева к местной девушке.</a:t>
            </a:r>
            <a:endParaRPr lang="ru-RU" dirty="0"/>
          </a:p>
        </p:txBody>
      </p:sp>
    </p:spTree>
    <p:extLst>
      <p:ext uri="{BB962C8B-B14F-4D97-AF65-F5344CB8AC3E}">
        <p14:creationId xmlns:p14="http://schemas.microsoft.com/office/powerpoint/2010/main" val="72352353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00" y="0"/>
            <a:ext cx="9136400" cy="5733256"/>
          </a:xfr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2811750"/>
            <a:ext cx="6228184" cy="4040138"/>
          </a:xfrm>
          <a:prstGeom prst="rect">
            <a:avLst/>
          </a:prstGeom>
        </p:spPr>
      </p:pic>
    </p:spTree>
    <p:extLst>
      <p:ext uri="{BB962C8B-B14F-4D97-AF65-F5344CB8AC3E}">
        <p14:creationId xmlns:p14="http://schemas.microsoft.com/office/powerpoint/2010/main" val="2348743298"/>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4624" y="30520"/>
            <a:ext cx="8229600" cy="1143000"/>
          </a:xfrm>
        </p:spPr>
        <p:txBody>
          <a:bodyPr>
            <a:normAutofit fontScale="90000"/>
          </a:bodyPr>
          <a:lstStyle/>
          <a:p>
            <a:r>
              <a:rPr lang="ru-RU" sz="4400" dirty="0">
                <a:effectLst/>
                <a:latin typeface="Times New Roman"/>
                <a:ea typeface="Times New Roman"/>
              </a:rPr>
              <a:t>Краеведческий музей им. Полетаева</a:t>
            </a:r>
            <a:endParaRPr lang="ru-RU" dirty="0"/>
          </a:p>
        </p:txBody>
      </p:sp>
      <p:sp>
        <p:nvSpPr>
          <p:cNvPr id="3" name="Объект 2"/>
          <p:cNvSpPr>
            <a:spLocks noGrp="1"/>
          </p:cNvSpPr>
          <p:nvPr>
            <p:ph idx="1"/>
          </p:nvPr>
        </p:nvSpPr>
        <p:spPr/>
        <p:txBody>
          <a:bodyPr>
            <a:normAutofit fontScale="92500" lnSpcReduction="10000"/>
          </a:bodyPr>
          <a:lstStyle/>
          <a:p>
            <a:pPr marL="137160" indent="0">
              <a:buNone/>
            </a:pPr>
            <a:r>
              <a:rPr lang="ru-RU" dirty="0"/>
              <a:t>В музее можно поближе познакомиться с животным и растительным миром Черноморского края, посмотреть на археологические находки и послушать великие истории о героических подвигах жителей Туапсе во времена Великой Отечественной войны.</a:t>
            </a:r>
            <a:br>
              <a:rPr lang="ru-RU" dirty="0"/>
            </a:br>
            <a:r>
              <a:rPr lang="ru-RU" dirty="0"/>
              <a:t>Музей разделен на 4 зала – зал природы, этнографии и истории, археологии и экспозиция, посвященная 1941-1945 годам. Открылся музей в 1904 г и на сегодняшний день здесь представлено более 45 тысяч экспонатов, начиная от исторических фотографий, газет, оружия, скульптур и заканчивая мотоциклами и предметами одежды</a:t>
            </a:r>
            <a:r>
              <a:rPr lang="ru-RU" dirty="0" smtClean="0"/>
              <a:t>.</a:t>
            </a:r>
            <a:endParaRPr lang="ru-RU" dirty="0"/>
          </a:p>
        </p:txBody>
      </p:sp>
    </p:spTree>
    <p:extLst>
      <p:ext uri="{BB962C8B-B14F-4D97-AF65-F5344CB8AC3E}">
        <p14:creationId xmlns:p14="http://schemas.microsoft.com/office/powerpoint/2010/main" val="1278604870"/>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Tree>
    <p:extLst>
      <p:ext uri="{BB962C8B-B14F-4D97-AF65-F5344CB8AC3E}">
        <p14:creationId xmlns:p14="http://schemas.microsoft.com/office/powerpoint/2010/main" val="1684949203"/>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8640" y="0"/>
            <a:ext cx="8229600" cy="1143000"/>
          </a:xfrm>
        </p:spPr>
        <p:txBody>
          <a:bodyPr>
            <a:normAutofit fontScale="90000"/>
          </a:bodyPr>
          <a:lstStyle/>
          <a:p>
            <a:r>
              <a:rPr lang="ru-RU" dirty="0">
                <a:effectLst/>
              </a:rPr>
              <a:t>Музей обороны Туапсе</a:t>
            </a:r>
            <a:br>
              <a:rPr lang="ru-RU" dirty="0">
                <a:effectLst/>
              </a:rPr>
            </a:br>
            <a:endParaRPr lang="ru-RU" dirty="0"/>
          </a:p>
        </p:txBody>
      </p:sp>
      <p:sp>
        <p:nvSpPr>
          <p:cNvPr id="3" name="Объект 2"/>
          <p:cNvSpPr>
            <a:spLocks noGrp="1"/>
          </p:cNvSpPr>
          <p:nvPr>
            <p:ph idx="1"/>
          </p:nvPr>
        </p:nvSpPr>
        <p:spPr>
          <a:xfrm>
            <a:off x="179512" y="692696"/>
            <a:ext cx="8712968" cy="5400640"/>
          </a:xfrm>
        </p:spPr>
        <p:txBody>
          <a:bodyPr>
            <a:noAutofit/>
          </a:bodyPr>
          <a:lstStyle/>
          <a:p>
            <a:pPr marL="137160" indent="0">
              <a:buNone/>
            </a:pPr>
            <a:r>
              <a:rPr lang="ru-RU" sz="1800" dirty="0"/>
              <a:t>Музей обороны Туапсе посвящён периоду защиты города от вторжения немецко-фашистских захватчиков на его территорию во время Второй мировой войны. У истоков его создания стоял Эдуард Иосифович Пятигорский, благодаря стараниям которого 14 июня 1999 года и был открыт вышеназванный историко-краеведческий музей. Экспозиции размещены в двух залах. В зале № 1 вы увидите объекты, рассказывающие непосредственно о Туапсинской оборонительной операции. Экспонаты стали доступны для посетителей в сентябре 2000 года и разместились на площади в 47,5 кв. м. Экспозиция включает два объекта, не имеющие аналогов. В первую очередь, это гипсометрическая карта Туапсинской оборонительной операции, показывающая ход военных действий. Сама операция продолжалась около четырёх месяцев, и в конечном итоге враг вынужден был отступить, и с этого момента войска Кавказа перешли в контрнаступление. Второй экспонат — диорама, отображающая вид из окна разрушенной библиотеки имени Пушкина на Туапсе во время налёта фашистской авиатехники. Картина написана художником О. В. Сидоровым. Церковная горка, на которой располагается восстановленная библиотека, ныне носит гордое имя Горки Героев.</a:t>
            </a:r>
          </a:p>
          <a:p>
            <a:pPr marL="137160" indent="0">
              <a:buNone/>
            </a:pPr>
            <a:r>
              <a:rPr lang="ru-RU" sz="1800" dirty="0"/>
              <a:t>Тематика экспозиции зала № 2 посвящена Памяти доблестных воинов, оборонявших Туапсе. Здесь вы увидите оружие, используемое в тот нелёгкий для нашего Отечества период, письма солдат, доживших и недоживших до Дня Великой Победы, награды, а также другие тематические экспонаты. Наиболее интересным из них считается винтовка Мосина. </a:t>
            </a:r>
            <a:endParaRPr lang="ru-RU" sz="1800" dirty="0"/>
          </a:p>
        </p:txBody>
      </p:sp>
    </p:spTree>
    <p:extLst>
      <p:ext uri="{BB962C8B-B14F-4D97-AF65-F5344CB8AC3E}">
        <p14:creationId xmlns:p14="http://schemas.microsoft.com/office/powerpoint/2010/main" val="949421182"/>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056"/>
            <a:ext cx="9144000" cy="6858000"/>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1280" y="2149976"/>
            <a:ext cx="6522720" cy="4693920"/>
          </a:xfrm>
          <a:prstGeom prst="rect">
            <a:avLst/>
          </a:prstGeom>
        </p:spPr>
      </p:pic>
    </p:spTree>
    <p:extLst>
      <p:ext uri="{BB962C8B-B14F-4D97-AF65-F5344CB8AC3E}">
        <p14:creationId xmlns:p14="http://schemas.microsoft.com/office/powerpoint/2010/main" val="3563808684"/>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TotalTime>
  <Words>207</Words>
  <Application>Microsoft Office PowerPoint</Application>
  <PresentationFormat>Экран (4:3)</PresentationFormat>
  <Paragraphs>10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Апекс</vt:lpstr>
      <vt:lpstr>Музеи города Туапсе</vt:lpstr>
      <vt:lpstr>Дом-музей А.Киселева </vt:lpstr>
      <vt:lpstr>Презентация PowerPoint</vt:lpstr>
      <vt:lpstr>Краеведческий музей им. Полетаева</vt:lpstr>
      <vt:lpstr>Презентация PowerPoint</vt:lpstr>
      <vt:lpstr>Музей обороны Туапсе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Музеи города Туапсе</dc:title>
  <dc:creator>Administrator</dc:creator>
  <cp:lastModifiedBy> БЕНЬЯШ</cp:lastModifiedBy>
  <cp:revision>3</cp:revision>
  <dcterms:created xsi:type="dcterms:W3CDTF">2017-12-06T02:35:44Z</dcterms:created>
  <dcterms:modified xsi:type="dcterms:W3CDTF">2017-12-20T19:52:49Z</dcterms:modified>
</cp:coreProperties>
</file>