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473CFB-223C-44D0-B808-78423E6AE83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1C7AC8-4B12-4469-8B18-FE44B1D7296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49796" y="626129"/>
            <a:ext cx="7772400" cy="16507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Нетрадиционные </a:t>
            </a:r>
            <a:r>
              <a:rPr lang="ru-RU" dirty="0" smtClean="0">
                <a:solidFill>
                  <a:srgbClr val="FF0000"/>
                </a:solidFill>
              </a:rPr>
              <a:t>техники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рисования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6400800" cy="34563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8455" y="2348880"/>
            <a:ext cx="6935913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612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Граттаж черно-белый и цветной.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Возраст: от 5 лет, цветной от 6 лет.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Средства выразительности: линия, штрих, контраст (цвет).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Материалы: бумага или полукартон белого цвета (или предварительно раскрашенные </a:t>
            </a:r>
            <a:r>
              <a:rPr lang="ru-RU" dirty="0" smtClean="0">
                <a:solidFill>
                  <a:srgbClr val="002060"/>
                </a:solidFill>
              </a:rPr>
              <a:t>акварелью</a:t>
            </a:r>
            <a:r>
              <a:rPr lang="ru-RU" dirty="0" smtClean="0">
                <a:solidFill>
                  <a:srgbClr val="002060"/>
                </a:solidFill>
              </a:rPr>
              <a:t>), свеча, широкая кисть, тушь или гуашь, палочки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7" y="1628800"/>
            <a:ext cx="3456385" cy="467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838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Пластилинография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Возраст: от 3 лет.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Средства выразительности: пластичность, фактура, цвет.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Материалы: плотный картон, пластилин, мисочка с водой ( для смачивания рук), стеки, палочки.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412776"/>
            <a:ext cx="3456384" cy="485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658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961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08912" cy="151216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Использование нетрадиционных техник в рисовании: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</a:t>
            </a:r>
            <a:r>
              <a:rPr lang="ru-RU" dirty="0"/>
              <a:t> Развивает </a:t>
            </a:r>
            <a:r>
              <a:rPr lang="ru-RU" dirty="0" smtClean="0"/>
              <a:t> у детей творческие </a:t>
            </a:r>
            <a:r>
              <a:rPr lang="ru-RU" dirty="0"/>
              <a:t>способности, </a:t>
            </a:r>
            <a:r>
              <a:rPr lang="ru-RU" dirty="0" smtClean="0"/>
              <a:t>воображение и полет фантазии;</a:t>
            </a:r>
          </a:p>
          <a:p>
            <a:r>
              <a:rPr lang="ru-RU" dirty="0" smtClean="0"/>
              <a:t> 2.</a:t>
            </a:r>
            <a:r>
              <a:rPr lang="ru-RU" dirty="0"/>
              <a:t> Побуждает детей к творческим поискам и </a:t>
            </a:r>
            <a:r>
              <a:rPr lang="ru-RU" dirty="0" smtClean="0"/>
              <a:t>решениям;</a:t>
            </a:r>
          </a:p>
          <a:p>
            <a:r>
              <a:rPr lang="ru-RU" dirty="0" smtClean="0"/>
              <a:t>3.</a:t>
            </a:r>
            <a:r>
              <a:rPr lang="ru-RU" dirty="0"/>
              <a:t> Развивает уверенность в своих силах </a:t>
            </a:r>
            <a:r>
              <a:rPr lang="ru-RU" dirty="0" smtClean="0"/>
              <a:t>, способствует </a:t>
            </a:r>
            <a:r>
              <a:rPr lang="ru-RU" dirty="0"/>
              <a:t>снятию детских </a:t>
            </a:r>
            <a:r>
              <a:rPr lang="ru-RU" dirty="0" smtClean="0"/>
              <a:t>страхов;</a:t>
            </a:r>
          </a:p>
          <a:p>
            <a:r>
              <a:rPr lang="ru-RU" dirty="0"/>
              <a:t>4. </a:t>
            </a:r>
            <a:r>
              <a:rPr lang="ru-RU" dirty="0" smtClean="0"/>
              <a:t>Учит </a:t>
            </a:r>
            <a:r>
              <a:rPr lang="ru-RU" dirty="0"/>
              <a:t>детей работать с разнообразными художественными ,природными и бросовыми материалами </a:t>
            </a:r>
          </a:p>
          <a:p>
            <a:r>
              <a:rPr lang="ru-RU" dirty="0" smtClean="0"/>
              <a:t>5.</a:t>
            </a:r>
            <a:r>
              <a:rPr lang="ru-RU" dirty="0"/>
              <a:t> Во время работы дети получают эстетическое удовольствие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87737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Рисование пальчиками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132856"/>
            <a:ext cx="4824536" cy="3993307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Возраст: от 2 лет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Средства выразительности : пятно, точка, короткие линии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цвет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Материалы: мисочки с гуашью, плотная бумага, салфетки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916832"/>
            <a:ext cx="3456384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0099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Рисование ладошкой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72816"/>
            <a:ext cx="4968552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Возраст: от 2 лет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Средства выразительности: пятно, цвет, фантастический силуэт.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Материалы: широкие блюдечки с гуашью, кисть, листы большого формата, салфетки.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1988840"/>
            <a:ext cx="331236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98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51216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Оттиск печатками из картофеля ( тоже поролоном и пенопластом, возраст от 4 лет).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4690864" cy="435334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Возраст: от 3 лет.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Средства выразительности: пятно, фактура, цвет.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Материалы: мисочка со штемпельной подушечкой, пропитанной гуашью, плотная бумага, печатки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1556792"/>
            <a:ext cx="324036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972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Восковые мелки (свеча) + акварель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88840"/>
            <a:ext cx="5040560" cy="4137323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Возраст: от 4 лет.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Средства выразительности: пятно, фактура, цвет, линии.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Материалы: восковые мелки (свеча), плотная бумага, акварель, кисти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1556792"/>
            <a:ext cx="3456384" cy="396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917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Кляксография обычная и с трубочкой.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88840"/>
            <a:ext cx="4464496" cy="413732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Возраст: от 5 лет</a:t>
            </a:r>
          </a:p>
          <a:p>
            <a:r>
              <a:rPr lang="ru-RU" dirty="0">
                <a:solidFill>
                  <a:srgbClr val="002060"/>
                </a:solidFill>
              </a:rPr>
              <a:t>Средства выразительности: </a:t>
            </a:r>
            <a:r>
              <a:rPr lang="ru-RU" dirty="0" smtClean="0">
                <a:solidFill>
                  <a:srgbClr val="002060"/>
                </a:solidFill>
              </a:rPr>
              <a:t>пятно.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Материалы: бумага, тушь или жидко разведенная гуашь, пластиковая ложечка, трубочка.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1628801"/>
            <a:ext cx="3168352" cy="464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475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Монотипия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4824536" cy="4209331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Возраст: от 5 лет.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Средства выразительности: пятно, симметрия, цвет.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Материалы: плотная бумага, кисти, акварель или гуашь.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1556793"/>
            <a:ext cx="3384375" cy="472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655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Набрызг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4464496" cy="406531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Возраст: от 5 лет.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Средства выразительности: точка, фактура.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Материалы: бумага, гуашь, жесткая кисть или зубная щетка, стека.</a:t>
            </a:r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700808"/>
            <a:ext cx="3744416" cy="416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9918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</TotalTime>
  <Words>382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Нетрадиционные техники рисования</vt:lpstr>
      <vt:lpstr> Использование нетрадиционных техник в рисовании:</vt:lpstr>
      <vt:lpstr>Рисование пальчиками</vt:lpstr>
      <vt:lpstr>Рисование ладошкой</vt:lpstr>
      <vt:lpstr>Оттиск печатками из картофеля ( тоже поролоном и пенопластом, возраст от 4 лет).</vt:lpstr>
      <vt:lpstr>Восковые мелки (свеча) + акварель</vt:lpstr>
      <vt:lpstr>Кляксография обычная и с трубочкой.</vt:lpstr>
      <vt:lpstr>Монотипия </vt:lpstr>
      <vt:lpstr>Набрызг </vt:lpstr>
      <vt:lpstr>Граттаж черно-белый и цветной.</vt:lpstr>
      <vt:lpstr>Пластилинография 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способы рисования</dc:title>
  <dc:creator>User</dc:creator>
  <cp:lastModifiedBy>Админ</cp:lastModifiedBy>
  <cp:revision>15</cp:revision>
  <dcterms:created xsi:type="dcterms:W3CDTF">2014-11-26T00:29:34Z</dcterms:created>
  <dcterms:modified xsi:type="dcterms:W3CDTF">2017-12-24T13:27:42Z</dcterms:modified>
</cp:coreProperties>
</file>