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6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376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062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336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929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50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2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87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22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01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493E0-C1D1-42D6-8197-AAFB790C15ED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2B0AC-97C4-4589-9A37-4689950E5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7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image" Target="../media/image2.jpe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oyrebenok.ru/ded_moroz_france.s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voyrebenok.ru/ded_moroz_finland.s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ама\шаблоны презентаций\00176\ma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" y="-39830"/>
            <a:ext cx="9197105" cy="689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4869160"/>
            <a:ext cx="5400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Новогодний калейдоскоп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980728"/>
            <a:ext cx="39173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 Новым 2018 годом!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453336"/>
            <a:ext cx="7870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М.П.Плотникова</a:t>
            </a:r>
            <a:r>
              <a:rPr lang="ru-RU" dirty="0" smtClean="0"/>
              <a:t>, учитель начальных классов </a:t>
            </a:r>
            <a:r>
              <a:rPr lang="ru-RU" dirty="0" err="1" smtClean="0"/>
              <a:t>Муравьёвской</a:t>
            </a:r>
            <a:r>
              <a:rPr lang="ru-RU" dirty="0" smtClean="0"/>
              <a:t> ООШ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98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828836"/>
            <a:ext cx="65344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новогоднюю ночь японцы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бьют в колокола, а англичане засовывают детские подарки в чулки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Как  итальянцы встречают Новый год?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ьная выноска 2"/>
          <p:cNvSpPr/>
          <p:nvPr/>
        </p:nvSpPr>
        <p:spPr>
          <a:xfrm>
            <a:off x="4139952" y="836712"/>
            <a:ext cx="3600400" cy="1800200"/>
          </a:xfrm>
          <a:prstGeom prst="wedgeEllipse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Выбрасывают в окно старые вещи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99592" y="5589240"/>
            <a:ext cx="648072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99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136339"/>
            <a:ext cx="64624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Следующая языческая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традиция сохранилась и до наших дней.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Считается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что в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Рождественскую ночь можно узнать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судьбу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8" name="Picture 4" descr="http://www.nashadoska.com/upload/normal/gadaniya_predskazaniya_magicheskie_ritualy_i_obryady_38268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51204"/>
            <a:ext cx="3384376" cy="2645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99592" y="5733256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5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476672"/>
            <a:ext cx="6624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Это христианская </a:t>
            </a:r>
            <a:r>
              <a:rPr lang="ru-RU" sz="2400" b="1" dirty="0"/>
              <a:t>традиция. По легенде, святой монах </a:t>
            </a:r>
            <a:r>
              <a:rPr lang="ru-RU" sz="2400" b="1" dirty="0" err="1"/>
              <a:t>Бонифаций</a:t>
            </a:r>
            <a:r>
              <a:rPr lang="ru-RU" sz="2400" b="1" dirty="0"/>
              <a:t> пытался обратить в христианство друидов и читал проповедь о чудесах, в частности, пытался убедить язычников, что дуб — вовсе не священное дерево. Святой взял топор и срубил один дуб, а тот, падая, повалил все деревья на своём пути. Уцелела только </a:t>
            </a:r>
            <a:r>
              <a:rPr lang="ru-RU" sz="2400" b="1" dirty="0" smtClean="0"/>
              <a:t>…. , </a:t>
            </a:r>
            <a:r>
              <a:rPr lang="ru-RU" sz="2400" b="1" dirty="0"/>
              <a:t>и </a:t>
            </a:r>
            <a:r>
              <a:rPr lang="ru-RU" sz="2400" b="1" dirty="0" err="1"/>
              <a:t>Бонифаций</a:t>
            </a:r>
            <a:r>
              <a:rPr lang="ru-RU" sz="2400" b="1" dirty="0"/>
              <a:t> нарёк её деревом Христа.</a:t>
            </a:r>
          </a:p>
        </p:txBody>
      </p:sp>
      <p:pic>
        <p:nvPicPr>
          <p:cNvPr id="12292" name="Picture 4" descr="http://images.bizorg.su/goods/107/878/10787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75" y="2708920"/>
            <a:ext cx="3771900" cy="37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99592" y="5589240"/>
            <a:ext cx="57606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4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967335"/>
            <a:ext cx="763284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Главный символ Нового года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755576" y="5445224"/>
            <a:ext cx="576064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3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cs627421.vk.me/v627421786/2ffeb/HGZALL67Hs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92349"/>
            <a:ext cx="2886082" cy="4458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5" y="3244334"/>
            <a:ext cx="4536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Главные «Герои» Нового года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755576" y="5877272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43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" y="198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6960" y="2967335"/>
            <a:ext cx="434106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Символ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2017 года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5366" name="Picture 6" descr="http://vse-o-dome.ru/wp-content/uploads/2016/11/god-petu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2967335"/>
            <a:ext cx="4682353" cy="326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755576" y="5589240"/>
            <a:ext cx="576064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90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2967335"/>
            <a:ext cx="36724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Символ 2018 года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6390" name="Picture 6" descr="http://bipbap.ru/wp-content/uploads/2017/11/novogodnie-otkritki-sobaka.orig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65" y="2780928"/>
            <a:ext cx="4530891" cy="339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7740352" y="5805264"/>
            <a:ext cx="576064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53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967335"/>
            <a:ext cx="69847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Назовите 10 символов Нового года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755576" y="573325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5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052736"/>
            <a:ext cx="509431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какой новогодней песенке поётся про маленькую елочку?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967335"/>
            <a:ext cx="61926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endParaRPr lang="ru-RU" sz="5400" b="1" cap="none" spc="0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Маленькой ёлочке холодно зимой…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27584" y="5733256"/>
            <a:ext cx="720080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05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5468" y="548680"/>
            <a:ext cx="63367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Спойте 2 песни о снеге, снежинках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9460" name="Picture 4" descr="http://arstyle.org/uploads/posts/2010-12/1291392444_1288890483_snow_fla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3325535" cy="381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99592" y="5805264"/>
            <a:ext cx="576064" cy="50534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4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" y="17156"/>
            <a:ext cx="9144000" cy="7046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11660" y="548680"/>
            <a:ext cx="1764196" cy="7200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Загадки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11660" y="1772816"/>
            <a:ext cx="176419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Традиции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11660" y="3125746"/>
            <a:ext cx="176419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Символы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1660" y="4293096"/>
            <a:ext cx="176419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Песни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11660" y="5517232"/>
            <a:ext cx="176419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Деды бывают разные</a:t>
            </a:r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3591864" y="615066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" action="ppaction://hlinkshowjump?jump=nextslide"/>
              </a:rPr>
              <a:t>10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580562" y="615066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rId3" action="ppaction://hlinksldjump"/>
              </a:rPr>
              <a:t>20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80112" y="584318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rId4" action="ppaction://hlinksldjump"/>
              </a:rPr>
              <a:t>30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780762" y="60364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rId5" action="ppaction://hlinksldjump"/>
              </a:rPr>
              <a:t>40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934530" y="60364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hlinkClick r:id="rId6" action="ppaction://hlinksldjump"/>
              </a:rPr>
              <a:t>50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603251" y="1850107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7" action="ppaction://hlinksldjump"/>
              </a:rPr>
              <a:t>10</a:t>
            </a:r>
            <a:endParaRPr lang="ru-RU" sz="2000" b="1" dirty="0"/>
          </a:p>
        </p:txBody>
      </p:sp>
      <p:sp>
        <p:nvSpPr>
          <p:cNvPr id="15" name="Овал 14"/>
          <p:cNvSpPr/>
          <p:nvPr/>
        </p:nvSpPr>
        <p:spPr>
          <a:xfrm>
            <a:off x="4580562" y="1854834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8" action="ppaction://hlinksldjump"/>
              </a:rPr>
              <a:t>20</a:t>
            </a:r>
            <a:endParaRPr lang="ru-RU" sz="2000" b="1" dirty="0"/>
          </a:p>
        </p:txBody>
      </p:sp>
      <p:sp>
        <p:nvSpPr>
          <p:cNvPr id="16" name="Овал 15"/>
          <p:cNvSpPr/>
          <p:nvPr/>
        </p:nvSpPr>
        <p:spPr>
          <a:xfrm>
            <a:off x="5673468" y="183203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9" action="ppaction://hlinksldjump"/>
              </a:rPr>
              <a:t>30</a:t>
            </a:r>
            <a:endParaRPr lang="ru-RU" sz="2000" b="1" dirty="0"/>
          </a:p>
        </p:txBody>
      </p:sp>
      <p:sp>
        <p:nvSpPr>
          <p:cNvPr id="17" name="Овал 16"/>
          <p:cNvSpPr/>
          <p:nvPr/>
        </p:nvSpPr>
        <p:spPr>
          <a:xfrm>
            <a:off x="6804248" y="183203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0" action="ppaction://hlinksldjump"/>
              </a:rPr>
              <a:t>40</a:t>
            </a:r>
            <a:endParaRPr lang="ru-RU" sz="2000" b="1" dirty="0"/>
          </a:p>
        </p:txBody>
      </p:sp>
      <p:sp>
        <p:nvSpPr>
          <p:cNvPr id="18" name="Овал 17"/>
          <p:cNvSpPr/>
          <p:nvPr/>
        </p:nvSpPr>
        <p:spPr>
          <a:xfrm>
            <a:off x="7934530" y="183203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1" action="ppaction://hlinksldjump"/>
              </a:rPr>
              <a:t>50</a:t>
            </a:r>
            <a:endParaRPr lang="ru-RU" sz="2000" b="1" dirty="0"/>
          </a:p>
        </p:txBody>
      </p:sp>
      <p:sp>
        <p:nvSpPr>
          <p:cNvPr id="19" name="Овал 18"/>
          <p:cNvSpPr/>
          <p:nvPr/>
        </p:nvSpPr>
        <p:spPr>
          <a:xfrm>
            <a:off x="3603251" y="3197754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2" action="ppaction://hlinksldjump"/>
              </a:rPr>
              <a:t>10</a:t>
            </a:r>
            <a:endParaRPr lang="ru-RU" sz="2000" b="1" dirty="0"/>
          </a:p>
        </p:txBody>
      </p:sp>
      <p:sp>
        <p:nvSpPr>
          <p:cNvPr id="20" name="Овал 19"/>
          <p:cNvSpPr/>
          <p:nvPr/>
        </p:nvSpPr>
        <p:spPr>
          <a:xfrm>
            <a:off x="4580562" y="3197754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3" action="ppaction://hlinksldjump"/>
              </a:rPr>
              <a:t>20</a:t>
            </a:r>
            <a:endParaRPr lang="ru-RU" sz="2000" b="1" dirty="0"/>
          </a:p>
        </p:txBody>
      </p:sp>
      <p:sp>
        <p:nvSpPr>
          <p:cNvPr id="21" name="Овал 20"/>
          <p:cNvSpPr/>
          <p:nvPr/>
        </p:nvSpPr>
        <p:spPr>
          <a:xfrm>
            <a:off x="5580112" y="3200092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4" action="ppaction://hlinksldjump"/>
              </a:rPr>
              <a:t>30</a:t>
            </a:r>
            <a:endParaRPr lang="ru-RU" sz="2000" b="1" dirty="0"/>
          </a:p>
        </p:txBody>
      </p:sp>
      <p:sp>
        <p:nvSpPr>
          <p:cNvPr id="22" name="Овал 21"/>
          <p:cNvSpPr/>
          <p:nvPr/>
        </p:nvSpPr>
        <p:spPr>
          <a:xfrm>
            <a:off x="6804248" y="3125746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5" action="ppaction://hlinksldjump"/>
              </a:rPr>
              <a:t>40</a:t>
            </a:r>
            <a:endParaRPr lang="ru-RU" sz="2000" b="1" dirty="0"/>
          </a:p>
        </p:txBody>
      </p:sp>
      <p:sp>
        <p:nvSpPr>
          <p:cNvPr id="23" name="Овал 22"/>
          <p:cNvSpPr/>
          <p:nvPr/>
        </p:nvSpPr>
        <p:spPr>
          <a:xfrm>
            <a:off x="7985012" y="3125746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6" action="ppaction://hlinksldjump"/>
              </a:rPr>
              <a:t>50</a:t>
            </a:r>
            <a:endParaRPr lang="ru-RU" sz="2000" b="1" dirty="0"/>
          </a:p>
        </p:txBody>
      </p:sp>
      <p:sp>
        <p:nvSpPr>
          <p:cNvPr id="24" name="Овал 23"/>
          <p:cNvSpPr/>
          <p:nvPr/>
        </p:nvSpPr>
        <p:spPr>
          <a:xfrm>
            <a:off x="3670055" y="4304305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7" action="ppaction://hlinksldjump"/>
              </a:rPr>
              <a:t>10</a:t>
            </a:r>
            <a:endParaRPr lang="ru-RU" sz="2000" b="1" dirty="0"/>
          </a:p>
        </p:txBody>
      </p:sp>
      <p:sp>
        <p:nvSpPr>
          <p:cNvPr id="25" name="Овал 24"/>
          <p:cNvSpPr/>
          <p:nvPr/>
        </p:nvSpPr>
        <p:spPr>
          <a:xfrm>
            <a:off x="4580651" y="4318993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8" action="ppaction://hlinksldjump"/>
              </a:rPr>
              <a:t>20</a:t>
            </a:r>
            <a:endParaRPr lang="ru-RU" sz="2000" b="1" dirty="0"/>
          </a:p>
        </p:txBody>
      </p:sp>
      <p:sp>
        <p:nvSpPr>
          <p:cNvPr id="26" name="Овал 25"/>
          <p:cNvSpPr/>
          <p:nvPr/>
        </p:nvSpPr>
        <p:spPr>
          <a:xfrm>
            <a:off x="5580112" y="4322561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19" action="ppaction://hlinksldjump"/>
              </a:rPr>
              <a:t>30</a:t>
            </a:r>
            <a:endParaRPr lang="ru-RU" sz="2000" b="1" dirty="0"/>
          </a:p>
        </p:txBody>
      </p:sp>
      <p:sp>
        <p:nvSpPr>
          <p:cNvPr id="27" name="Овал 26"/>
          <p:cNvSpPr/>
          <p:nvPr/>
        </p:nvSpPr>
        <p:spPr>
          <a:xfrm>
            <a:off x="6804248" y="4274783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20" action="ppaction://hlinksldjump"/>
              </a:rPr>
              <a:t>40</a:t>
            </a:r>
            <a:endParaRPr lang="ru-RU" sz="2000" b="1" dirty="0"/>
          </a:p>
        </p:txBody>
      </p:sp>
      <p:sp>
        <p:nvSpPr>
          <p:cNvPr id="28" name="Овал 27"/>
          <p:cNvSpPr/>
          <p:nvPr/>
        </p:nvSpPr>
        <p:spPr>
          <a:xfrm>
            <a:off x="7934530" y="4244428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hlinkClick r:id="rId21" action="ppaction://hlinksldjump"/>
              </a:rPr>
              <a:t>50</a:t>
            </a:r>
            <a:endParaRPr lang="ru-RU" sz="2000" b="1" dirty="0"/>
          </a:p>
        </p:txBody>
      </p:sp>
      <p:sp>
        <p:nvSpPr>
          <p:cNvPr id="29" name="Овал 28"/>
          <p:cNvSpPr/>
          <p:nvPr/>
        </p:nvSpPr>
        <p:spPr>
          <a:xfrm>
            <a:off x="3670055" y="558924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10</a:t>
            </a:r>
            <a:endParaRPr lang="ru-RU" sz="2000" b="1" dirty="0"/>
          </a:p>
        </p:txBody>
      </p:sp>
      <p:sp>
        <p:nvSpPr>
          <p:cNvPr id="30" name="Овал 29"/>
          <p:cNvSpPr/>
          <p:nvPr/>
        </p:nvSpPr>
        <p:spPr>
          <a:xfrm>
            <a:off x="4716016" y="558924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20</a:t>
            </a:r>
            <a:endParaRPr lang="ru-RU" sz="2000" b="1" dirty="0"/>
          </a:p>
        </p:txBody>
      </p:sp>
      <p:sp>
        <p:nvSpPr>
          <p:cNvPr id="31" name="Овал 30"/>
          <p:cNvSpPr/>
          <p:nvPr/>
        </p:nvSpPr>
        <p:spPr>
          <a:xfrm>
            <a:off x="5673468" y="5589240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30</a:t>
            </a:r>
            <a:endParaRPr lang="ru-RU" sz="2000" b="1" dirty="0"/>
          </a:p>
        </p:txBody>
      </p:sp>
      <p:sp>
        <p:nvSpPr>
          <p:cNvPr id="32" name="Овал 31"/>
          <p:cNvSpPr/>
          <p:nvPr/>
        </p:nvSpPr>
        <p:spPr>
          <a:xfrm>
            <a:off x="6804248" y="5534655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40</a:t>
            </a:r>
            <a:endParaRPr lang="ru-RU" sz="2000" b="1" dirty="0"/>
          </a:p>
        </p:txBody>
      </p:sp>
      <p:sp>
        <p:nvSpPr>
          <p:cNvPr id="33" name="Овал 32"/>
          <p:cNvSpPr/>
          <p:nvPr/>
        </p:nvSpPr>
        <p:spPr>
          <a:xfrm>
            <a:off x="7980076" y="5517232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50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920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980729"/>
            <a:ext cx="5310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764705"/>
            <a:ext cx="6030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называется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русский старинный, но нестареющий танец у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новогодней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ёлки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20484" name="Picture 4" descr="http://img0.liveinternet.ru/images/attach/c/6/93/647/93647596_Horovod_zimni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918" y="2636912"/>
            <a:ext cx="400050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27584" y="5661248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7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764704"/>
            <a:ext cx="60486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 в какой песне все очень ярко окрашено в этот цвет и иней, и небо, и звезда?</a:t>
            </a:r>
            <a:endParaRPr lang="ru-RU" sz="3200" dirty="0"/>
          </a:p>
        </p:txBody>
      </p:sp>
      <p:pic>
        <p:nvPicPr>
          <p:cNvPr id="21508" name="Picture 4" descr="https://go2.imgsmail.ru/imgpreview?key=5d717ab2f4755d6d&amp;mb=imgdb_preview_16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140968"/>
            <a:ext cx="484276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27584" y="5661248"/>
            <a:ext cx="576064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68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1124745"/>
            <a:ext cx="612068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Назовите 5 мультфильмов, в которых исполняют песни о зиме, новом годе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827584" y="5589240"/>
            <a:ext cx="504056" cy="613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48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967335"/>
            <a:ext cx="48245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 России  - Дед Мороз, а в Америке - ?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3556" name="Picture 4" descr="http://supercook.ru/slav/images-slav/santa-claus-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479" y="476672"/>
            <a:ext cx="324035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683568" y="5733256"/>
            <a:ext cx="72008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96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3105835"/>
            <a:ext cx="7056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каком месяце наш Дедушка Мороз отмечает свой день рождения?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139952" y="5013176"/>
            <a:ext cx="4032448" cy="1152128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6"/>
                </a:solidFill>
              </a:rPr>
              <a:t>18 ноября</a:t>
            </a:r>
            <a:endParaRPr lang="ru-RU" sz="4000" b="1" dirty="0">
              <a:solidFill>
                <a:schemeClr val="accent6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lastslideviewed" highlightClick="1"/>
          </p:cNvPr>
          <p:cNvSpPr/>
          <p:nvPr/>
        </p:nvSpPr>
        <p:spPr>
          <a:xfrm>
            <a:off x="899592" y="5517232"/>
            <a:ext cx="648072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36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3105835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Как ласково называют деда Мороза в некоторых русских сказках?</a:t>
            </a: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3923928" y="5013176"/>
            <a:ext cx="3744416" cy="129614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Морозко</a:t>
            </a:r>
            <a:endParaRPr lang="ru-RU" sz="4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" action="ppaction://hlinkshowjump?jump=lastslideviewed" highlightClick="1"/>
          </p:cNvPr>
          <p:cNvSpPr/>
          <p:nvPr/>
        </p:nvSpPr>
        <p:spPr>
          <a:xfrm>
            <a:off x="827584" y="5373216"/>
            <a:ext cx="648072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05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828836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  <a:hlinkClick r:id="rId3"/>
              </a:rPr>
              <a:t>Французский друг Деда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Мороза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Новый год бродит по крышам и спускается по дымоходам в дома, чтобы оставить подарки в башмачках французских детей.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995936" y="5013176"/>
            <a:ext cx="4032448" cy="1296144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Пер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Ноэль</a:t>
            </a:r>
            <a:endParaRPr lang="ru-RU" sz="3600" dirty="0"/>
          </a:p>
        </p:txBody>
      </p:sp>
      <p:sp>
        <p:nvSpPr>
          <p:cNvPr id="5" name="Управляющая кнопка: домой 4">
            <a:hlinkClick r:id="" action="ppaction://hlinkshowjump?jump=lastslideviewed" highlightClick="1"/>
          </p:cNvPr>
          <p:cNvSpPr/>
          <p:nvPr/>
        </p:nvSpPr>
        <p:spPr>
          <a:xfrm>
            <a:off x="755576" y="5661248"/>
            <a:ext cx="648072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56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2274838"/>
            <a:ext cx="741682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hlinkClick r:id="rId3"/>
              </a:rPr>
              <a:t>Финский друг Деда </a:t>
            </a:r>
            <a:r>
              <a:rPr lang="ru-RU" b="1" dirty="0" smtClean="0">
                <a:hlinkClick r:id="rId3"/>
              </a:rPr>
              <a:t>Мороза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600" dirty="0"/>
              <a:t>С финского языка переводится как Рождественский дед или Рождественский козел. Избушка Деда-Мороза стоит на горе. В ней живут его жена </a:t>
            </a:r>
            <a:r>
              <a:rPr lang="ru-RU" sz="2600" dirty="0" err="1"/>
              <a:t>Муори</a:t>
            </a:r>
            <a:r>
              <a:rPr lang="ru-RU" sz="2600" dirty="0"/>
              <a:t> и еще целое семейство гномов. Он носит куртку из козлиной шкуры с кожаным поясом и красный колпак.</a:t>
            </a: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788024" y="5157192"/>
            <a:ext cx="3960440" cy="136815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>
                <a:hlinkClick r:id="rId3"/>
              </a:rPr>
              <a:t>Йоулупукки</a:t>
            </a:r>
            <a:endParaRPr lang="ru-RU" sz="4400" dirty="0"/>
          </a:p>
        </p:txBody>
      </p:sp>
      <p:sp>
        <p:nvSpPr>
          <p:cNvPr id="5" name="Управляющая кнопка: домой 4">
            <a:hlinkClick r:id="" action="ppaction://hlinkshowjump?jump=lastslideviewed" highlightClick="1"/>
          </p:cNvPr>
          <p:cNvSpPr/>
          <p:nvPr/>
        </p:nvSpPr>
        <p:spPr>
          <a:xfrm>
            <a:off x="611560" y="5733256"/>
            <a:ext cx="864096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57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2828836"/>
            <a:ext cx="61926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Гостья в Новый год пришла: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Как лягушка — зелена,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Лапы все — в иголках...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Кто пришел к нам?</a:t>
            </a:r>
          </a:p>
        </p:txBody>
      </p:sp>
      <p:pic>
        <p:nvPicPr>
          <p:cNvPr id="3078" name="Picture 6" descr="http://mirgif.com/novgod/5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365104"/>
            <a:ext cx="151964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467544" y="5949280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44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2828836"/>
            <a:ext cx="60486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Невозможно не отметить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Самый лучший </a:t>
            </a:r>
            <a:r>
              <a:rPr lang="ru-RU" sz="3200" dirty="0" smtClean="0"/>
              <a:t>на планете</a:t>
            </a:r>
            <a:br>
              <a:rPr lang="ru-RU" sz="3200" dirty="0" smtClean="0"/>
            </a:br>
            <a:r>
              <a:rPr lang="ru-RU" sz="3200" dirty="0"/>
              <a:t>Праздник радостных хлопот —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Развеселый...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2967334"/>
            <a:ext cx="47731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Новый год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Управляющая кнопка: домой 4">
            <a:hlinkClick r:id="" action="ppaction://hlinkshowjump?jump=lastslideviewed" highlightClick="1"/>
          </p:cNvPr>
          <p:cNvSpPr/>
          <p:nvPr/>
        </p:nvSpPr>
        <p:spPr>
          <a:xfrm>
            <a:off x="683568" y="5949280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6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828836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Кто такой? Зачем приходит?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В каждый дом с мешком заходит?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В красной шубе, красный нос,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Как зовется...</a:t>
            </a:r>
          </a:p>
        </p:txBody>
      </p:sp>
      <p:pic>
        <p:nvPicPr>
          <p:cNvPr id="5124" name="Picture 4" descr="https://portal.iv-edu.ru/dep/mouofurmn/furmn_mbdou5/DocLib/oformlenie%20stranic/konkursi/Rukavichki/dms04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846615"/>
            <a:ext cx="169423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683568" y="5949280"/>
            <a:ext cx="576064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22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2828836"/>
            <a:ext cx="67687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Бьют они двенадцать раз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Темной ночью в поздний час,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Только нам совсем не больно,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>Радостны мы и довольны.</a:t>
            </a:r>
          </a:p>
        </p:txBody>
      </p:sp>
      <p:pic>
        <p:nvPicPr>
          <p:cNvPr id="7170" name="Picture 2" descr="http://img1.liveinternet.ru/images/attach/c/2/66/941/66941346_20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8"/>
            <a:ext cx="323850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683568" y="5877272"/>
            <a:ext cx="720080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ама\шаблоны презентаций\00176\sl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2828836"/>
            <a:ext cx="64087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Слышим звуки — бах да бах,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 от них звенит в ушах!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праздник мы премного рады,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Коль не в нас летят...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967335"/>
            <a:ext cx="49685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петарды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Управляющая кнопка: домой 3">
            <a:hlinkClick r:id="" action="ppaction://hlinkshowjump?jump=lastslideviewed" highlightClick="1"/>
          </p:cNvPr>
          <p:cNvSpPr/>
          <p:nvPr/>
        </p:nvSpPr>
        <p:spPr>
          <a:xfrm>
            <a:off x="539552" y="5733256"/>
            <a:ext cx="648072" cy="65039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76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5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2967335"/>
            <a:ext cx="679747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САМЫЙ «НОВОГОДНИЙ» ФРУКТ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8" name="Picture 6" descr="http://www.davajpohudeem.com/wp-content/uploads/2015/04/%D0%9F%D0%BE%D0%BB%D1%8C%D0%B7%D0%B0-%D0%B8-%D0%B2%D1%80%D0%B5%D0%B4-%D0%BC%D0%B0%D0%BD%D0%B4%D0%B0%D1%80%D0%B8%D0%BD%D0%BE%D0%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20688"/>
            <a:ext cx="28575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99592" y="5877272"/>
            <a:ext cx="72008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19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ама\шаблоны презентаций\00176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23728" y="2967335"/>
            <a:ext cx="6573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Традиционные новогодние блюда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1043608" y="5733256"/>
            <a:ext cx="576064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228</Words>
  <Application>Microsoft Office PowerPoint</Application>
  <PresentationFormat>Экран (4:3)</PresentationFormat>
  <Paragraphs>74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22</cp:revision>
  <dcterms:created xsi:type="dcterms:W3CDTF">2017-12-24T07:47:52Z</dcterms:created>
  <dcterms:modified xsi:type="dcterms:W3CDTF">2017-12-24T16:10:49Z</dcterms:modified>
</cp:coreProperties>
</file>