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52A45-73FC-475F-8CA5-399995D4BCD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E3F9D-5DB8-4424-9247-FE170E0478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3108" y="714356"/>
            <a:ext cx="5383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Осенние загадки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bff6e59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71472" y="1571612"/>
            <a:ext cx="8072494" cy="458218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71604" y="4572008"/>
            <a:ext cx="458478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Мочит поле, лес и луг,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Город, дом и всё вокруг!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Облаков и туч он вождь,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Ты же знаешь, это – 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6786578" y="614364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Дождь</a:t>
            </a:r>
            <a:endParaRPr lang="ru-RU" b="1" dirty="0"/>
          </a:p>
        </p:txBody>
      </p:sp>
      <p:pic>
        <p:nvPicPr>
          <p:cNvPr id="4" name="Рисунок 3" descr="дождь.gif"/>
          <p:cNvPicPr>
            <a:picLocks noChangeAspect="1"/>
          </p:cNvPicPr>
          <p:nvPr/>
        </p:nvPicPr>
        <p:blipFill>
          <a:blip r:embed="rId2"/>
          <a:srcRect t="6250" b="34375"/>
          <a:stretch>
            <a:fillRect/>
          </a:stretch>
        </p:blipFill>
        <p:spPr>
          <a:xfrm>
            <a:off x="714348" y="428604"/>
            <a:ext cx="7929618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00166" y="4572008"/>
            <a:ext cx="576311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сентябре и в октябре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Их так много во дворе!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Дождь прошел – оставил их,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Средних, маленьких, больших.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7500958" y="607220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лужи</a:t>
            </a:r>
            <a:endParaRPr lang="ru-RU" b="1" dirty="0"/>
          </a:p>
        </p:txBody>
      </p:sp>
      <p:pic>
        <p:nvPicPr>
          <p:cNvPr id="4" name="Рисунок 3" descr="луж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85728"/>
            <a:ext cx="7786742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488" y="4572008"/>
            <a:ext cx="307366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Тучи нагоняет,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Воет, задувает.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свету рыщет,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Поет да свищет.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6858016" y="600076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ветер</a:t>
            </a:r>
            <a:endParaRPr lang="ru-RU" b="1" dirty="0"/>
          </a:p>
        </p:txBody>
      </p:sp>
      <p:pic>
        <p:nvPicPr>
          <p:cNvPr id="4" name="Рисунок 3" descr="вете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285728"/>
            <a:ext cx="8215369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14546" y="4357694"/>
            <a:ext cx="435087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Осенью он часто нужен 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лупит дождь по лужам,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Если небо в черных тучах,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 для нас помощник лучший.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Над собой его раскрой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навес себе устрой!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6858016" y="6072206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зонтик</a:t>
            </a:r>
            <a:endParaRPr lang="ru-RU" b="1" dirty="0"/>
          </a:p>
        </p:txBody>
      </p:sp>
      <p:pic>
        <p:nvPicPr>
          <p:cNvPr id="4" name="Рисунок 3" descr="Green-umbrella-clip-art-high-quality-clip-art-clipartwiz-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28728" y="285728"/>
            <a:ext cx="6000792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071678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Воспитатель Беликова Оксана Вячеславовна</a:t>
            </a:r>
          </a:p>
          <a:p>
            <a:r>
              <a:rPr lang="ru-RU" sz="2400" dirty="0" smtClean="0"/>
              <a:t>ГБДОУ </a:t>
            </a:r>
            <a:r>
              <a:rPr lang="ru-RU" sz="2400" dirty="0" err="1" smtClean="0"/>
              <a:t>д</a:t>
            </a:r>
            <a:r>
              <a:rPr lang="ru-RU" sz="2400" dirty="0" smtClean="0"/>
              <a:t>/с №16 Калининского района </a:t>
            </a:r>
          </a:p>
          <a:p>
            <a:r>
              <a:rPr lang="ru-RU" sz="2400" dirty="0" smtClean="0"/>
              <a:t>Санкт-Петербурга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35769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Дни стали короче,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Длинней стали ночи,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Кто скажет, кто знает,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Когда это бывает?</a:t>
            </a:r>
          </a:p>
        </p:txBody>
      </p:sp>
      <p:pic>
        <p:nvPicPr>
          <p:cNvPr id="3" name="Рисунок 2" descr="осень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42976" y="428604"/>
            <a:ext cx="6929486" cy="39290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V="1">
            <a:off x="7429520" y="628652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осенью</a:t>
            </a:r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28794" y="4357694"/>
            <a:ext cx="5429288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21299999" lon="0" rev="0"/>
            </a:camera>
            <a:lightRig rig="threePt" dir="t"/>
          </a:scene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Вслед за августом приходит,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листопадом хороводит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богат он урожаем,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Мы его, конечно, знаем!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7572396" y="607220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сентябрь</a:t>
            </a:r>
            <a:endParaRPr lang="ru-RU" b="1" dirty="0"/>
          </a:p>
        </p:txBody>
      </p:sp>
      <p:pic>
        <p:nvPicPr>
          <p:cNvPr id="4" name="Рисунок 3" descr="сентябр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57290" y="357166"/>
            <a:ext cx="6858048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500166" y="4572008"/>
            <a:ext cx="542928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Королева наша, Осень,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тебя мы дружно спросим: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Детям свой секрет открой,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слуга тебе второй?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7000892" y="621508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октябрь</a:t>
            </a:r>
            <a:endParaRPr lang="ru-RU" b="1" dirty="0"/>
          </a:p>
        </p:txBody>
      </p:sp>
      <p:pic>
        <p:nvPicPr>
          <p:cNvPr id="4" name="Рисунок 3" descr="октябр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357166"/>
            <a:ext cx="7366052" cy="41434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14480" y="4643446"/>
            <a:ext cx="550072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Самый хмурый месяц года,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Хочется домой, –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Скоро сонная природа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Встретится с зимой.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7000892" y="621508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ноябрь</a:t>
            </a:r>
            <a:endParaRPr lang="ru-RU" b="1" dirty="0"/>
          </a:p>
        </p:txBody>
      </p:sp>
      <p:pic>
        <p:nvPicPr>
          <p:cNvPr id="4" name="Рисунок 3" descr="ноябр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267850"/>
            <a:ext cx="7286676" cy="40987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3108" y="4857760"/>
            <a:ext cx="36974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золотой клубочек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спрятался дубочек.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Кто же это всё же?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 flipV="1">
            <a:off x="6643702" y="5929330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жёлудь</a:t>
            </a:r>
            <a:endParaRPr lang="ru-RU" b="1" dirty="0"/>
          </a:p>
        </p:txBody>
      </p:sp>
      <p:pic>
        <p:nvPicPr>
          <p:cNvPr id="4" name="Рисунок 3" descr="жёлудь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285728"/>
            <a:ext cx="6965205" cy="43577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00232" y="5286388"/>
            <a:ext cx="465730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Стоял на крепкой ножке,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Теперь лежит в лукошке.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7215206" y="600076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Гриб</a:t>
            </a:r>
            <a:endParaRPr lang="ru-RU" b="1" dirty="0"/>
          </a:p>
        </p:txBody>
      </p:sp>
      <p:pic>
        <p:nvPicPr>
          <p:cNvPr id="4" name="Рисунок 3" descr="гри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428604"/>
            <a:ext cx="7072362" cy="466133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428860" y="4286256"/>
            <a:ext cx="382034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 весною мы сажали,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Потом летом поливали.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Все, что осенью на грядках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Поспевает: вкусно, сладко!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зевай и собирай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Наш осенний…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 flipV="1">
            <a:off x="6858016" y="614364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Урожай</a:t>
            </a:r>
            <a:endParaRPr lang="ru-RU" b="1" dirty="0"/>
          </a:p>
        </p:txBody>
      </p:sp>
      <p:pic>
        <p:nvPicPr>
          <p:cNvPr id="4" name="Рисунок 3" descr="урожа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1538" y="285728"/>
            <a:ext cx="7151835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500166" y="4643446"/>
            <a:ext cx="564360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Осень в гости к нам пришла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с собою принесла…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Что? Скажите наугад!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Ну, конечно 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V="1">
            <a:off x="6429388" y="614364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Листопад</a:t>
            </a:r>
            <a:endParaRPr lang="ru-RU" b="1" dirty="0"/>
          </a:p>
        </p:txBody>
      </p:sp>
      <p:pic>
        <p:nvPicPr>
          <p:cNvPr id="4" name="Рисунок 3" descr="листопад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8215370" cy="45720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267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2017-12-23T20:49:33Z</dcterms:created>
  <dcterms:modified xsi:type="dcterms:W3CDTF">2017-12-23T22:21:57Z</dcterms:modified>
</cp:coreProperties>
</file>