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86" r:id="rId3"/>
    <p:sldId id="257" r:id="rId4"/>
    <p:sldId id="258" r:id="rId5"/>
    <p:sldId id="259" r:id="rId6"/>
    <p:sldId id="270" r:id="rId7"/>
    <p:sldId id="278" r:id="rId8"/>
    <p:sldId id="271" r:id="rId9"/>
    <p:sldId id="272" r:id="rId10"/>
    <p:sldId id="273" r:id="rId11"/>
    <p:sldId id="274" r:id="rId12"/>
    <p:sldId id="275" r:id="rId13"/>
    <p:sldId id="276" r:id="rId14"/>
    <p:sldId id="287" r:id="rId15"/>
    <p:sldId id="277" r:id="rId16"/>
    <p:sldId id="280" r:id="rId17"/>
    <p:sldId id="281" r:id="rId18"/>
    <p:sldId id="282" r:id="rId19"/>
    <p:sldId id="283" r:id="rId20"/>
    <p:sldId id="284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31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6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74AC3-45D1-41CB-A420-73E08869BD7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9A087-8E98-4C52-BB6E-D4467F1DC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9A087-8E98-4C52-BB6E-D4467F1DC4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9A087-8E98-4C52-BB6E-D4467F1DC40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391D3A-9F34-4AB1-BE21-E66FA9E9C498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45AF6A-C6BB-4C9F-8CB2-D2E179900F7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640960" cy="633670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учебно-исследовательской и проектной деятельности учащихся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урочное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 внеурочное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время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реализации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ФГОС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Жидкова Л.И.,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русского языка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литературы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МБОУ Школы №127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г.о. Самара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По способам объединения результатов на этапе презентации: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004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мозаика;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конкурс, состязание;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конференция;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концерт;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саммит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5. По составу участников: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одноклассный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межклассный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разновозрастный;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общешкольный;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межшкольный;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международный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6. По видам презентации: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издательский;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инсценирующий;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макетирующий;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видеодемонстрирующий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компьютеродемонстрирующий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использующий среду Интернет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9442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7. По организационным формам проведения работы над проектом: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16424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урочный;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урочно-внеурочный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внеурочный;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внешкольный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048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Проекты по русскому языку классифицируются и по продолжительности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509120"/>
          </a:xfrm>
        </p:spPr>
        <p:txBody>
          <a:bodyPr>
            <a:normAutofit/>
          </a:bodyPr>
          <a:lstStyle/>
          <a:p>
            <a:r>
              <a:rPr lang="ru-RU" dirty="0" smtClean="0"/>
              <a:t>Мини-проекты укладываются в один урок. Краткосрочные проекты по русскому языку занимают 4 – 6 уроков. </a:t>
            </a:r>
            <a:br>
              <a:rPr lang="ru-RU" dirty="0" smtClean="0"/>
            </a:br>
            <a:r>
              <a:rPr lang="ru-RU" dirty="0" smtClean="0"/>
              <a:t>В ряде школ эта работа традиционно проводится в рамках ученических научных обществ. Весь годичный проект – от определения проблемы и темы до презентации – выполняется во внеурочное время. Это серьёзное исследование, защита которого чаще всего проводится на научно-практических конференциях.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Возможными выходами (результатами) проектной деятельности могут быть: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-тематическая выставка (коллективная работа);</a:t>
            </a:r>
          </a:p>
          <a:p>
            <a:r>
              <a:rPr lang="ru-RU" dirty="0" smtClean="0"/>
              <a:t>-сценарий праздника (групповая работа);</a:t>
            </a:r>
          </a:p>
          <a:p>
            <a:r>
              <a:rPr lang="ru-RU" dirty="0" smtClean="0"/>
              <a:t>-видеофильм (групповая или индивидуальная работа);</a:t>
            </a:r>
          </a:p>
          <a:p>
            <a:r>
              <a:rPr lang="ru-RU" dirty="0" smtClean="0"/>
              <a:t>-рекламный буклет (индивидуальная работа);</a:t>
            </a:r>
          </a:p>
          <a:p>
            <a:r>
              <a:rPr lang="ru-RU" dirty="0" smtClean="0"/>
              <a:t>-костюм (показ собственных моделей);</a:t>
            </a:r>
          </a:p>
          <a:p>
            <a:r>
              <a:rPr lang="ru-RU" dirty="0" smtClean="0"/>
              <a:t>-музыкальное или литературное произведение;</a:t>
            </a:r>
          </a:p>
          <a:p>
            <a:r>
              <a:rPr lang="ru-RU" dirty="0" smtClean="0"/>
              <a:t>-оформление кабинета (проект стенда, классного уголка);</a:t>
            </a:r>
          </a:p>
          <a:p>
            <a:r>
              <a:rPr lang="ru-RU" dirty="0" smtClean="0"/>
              <a:t>-изделие (модель, макет, предмет ДПИ);</a:t>
            </a:r>
          </a:p>
          <a:p>
            <a:r>
              <a:rPr lang="ru-RU" dirty="0" smtClean="0"/>
              <a:t>-и т. 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Проектирование – это процесс разработки и создания прообраза предполагаемого или возможного объекта или состояния.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Исследование – это процесс выработки новых знаний, один из видов познавательной деятельности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Проектирование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Разработка и создание планируемого объекта или его определенного состояния.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Решение практической проблемы.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Подготовка конкретного варианта изменения элементов среды.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Не предполагает создание заранее планируемого объекта.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Создание нового интеллектуального продукта.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Процесс поиска неизвестного, получение нового знания.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1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Принципиальное отличие исследования от проектирования: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 не предполагает создания какого-либо заранее планируемого объекта, даже его модели или прототипа, это процесс поиска неизвестного, новых знаний, один из видов познавательной деятельности человека.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Тема исследования может быть: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-фантастической (выдвигается какая-то фантастическая гипотеза);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-экспериментальной;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-изобретательской;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-теоретической.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Эпиграф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Скажи мне – и я забуду, 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                                         покажи мне - и я запомню,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     вовлеки меня – и я научусь.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                                   Китайская народная пословица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Памятка начинающего исследователя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1. Выбери тему исследования.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2. Подумай, на какие вопросы по этой теме ты бы ответил.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3. Продумай варианты своих ответов на поставленные вопросы.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4. Реши, где ты будешь искать ответы на поставленные вопросы.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5. Поработай с источниками информации, найди ответы на свои вопросы. Сохрани ссылки на сайты в сети Интернет.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6. Сделай выводы.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7. Оформи результаты своей работы.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8. Подготовь краткое выступление по представлению своего исследования.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Этапы выполнения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1. Определение проблемной области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2. Выбор темы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3. Определение цели и задач проектной работы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4. Сбор информации по теме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5. Анализ собранной информации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6. Выбор материала, формы и способов работы над проектом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7. Практическая работа – выполнение продукта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8. Анализ практической части готового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9. Самооценка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Шаг 10. Публичная защита проекта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Согласно требованиям Федеральных государственных образовательных стандартов начального и основного общего образования выпускники начальной школы должны продемонстрировать умение выполнять групповые проектные исследования, а выпускники основной школы – умение выполнить и защитить индивидуальную проектно-исследовательскую работу. </a:t>
            </a:r>
          </a:p>
          <a:p>
            <a:pPr>
              <a:buNone/>
            </a:pPr>
            <a:r>
              <a:rPr lang="ru-RU" sz="8400" b="1" dirty="0" smtClean="0"/>
              <a:t> </a:t>
            </a:r>
            <a:endParaRPr lang="ru-RU" sz="8400" dirty="0" smtClean="0"/>
          </a:p>
          <a:p>
            <a:pPr>
              <a:buNone/>
            </a:pPr>
            <a:r>
              <a:rPr lang="ru-RU" b="1" dirty="0" smtClean="0"/>
              <a:t> </a:t>
            </a:r>
            <a:r>
              <a:rPr lang="en-US" b="1" dirty="0" smtClean="0"/>
              <a:t>	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 проектов появился в XIX в. в США. В его основе лежал принцип «обучение посредством делания». </a:t>
            </a:r>
          </a:p>
          <a:p>
            <a:pPr>
              <a:lnSpc>
                <a:spcPct val="16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Суть метода – стимулировать интерес учеников к определенным проблемам, а через проектную деятельность показать практическое применение полученных знаний. </a:t>
            </a:r>
          </a:p>
          <a:p>
            <a:pPr>
              <a:lnSpc>
                <a:spcPct val="16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 проектов привлек внимание русских педагогов в начале XX в.</a:t>
            </a:r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                                     </a:t>
            </a:r>
          </a:p>
          <a:p>
            <a:r>
              <a:rPr lang="ru-RU" i="1" dirty="0" smtClean="0"/>
              <a:t> </a:t>
            </a:r>
            <a:r>
              <a:rPr lang="ru-RU" dirty="0" smtClean="0"/>
              <a:t>Проект – с латинского языка переводится как «брошенный вперед».</a:t>
            </a:r>
          </a:p>
          <a:p>
            <a:r>
              <a:rPr lang="ru-RU" dirty="0" smtClean="0"/>
              <a:t>Учебный проект – это комплекс поисковых, исследовательских, расчетных, графических и других видов работ, выполняемых учениками самостоятельно (в парах, группах или индивидуально) с целью практического или теоретического решения значимой проблемы.</a:t>
            </a:r>
          </a:p>
          <a:p>
            <a:pPr>
              <a:buNone/>
            </a:pPr>
            <a:r>
              <a:rPr lang="ru-RU" i="1" dirty="0" smtClean="0"/>
              <a:t>  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Виды (типы) учебных проектов классифицируются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(по Н.Ю.Пахомовой):</a:t>
            </a:r>
            <a:b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84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По ведущей деятельности: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поисковый;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исследовательский;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технологический;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имитационный;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конструирующий;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По сфере применения результатов: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экологический;</a:t>
            </a:r>
          </a:p>
          <a:p>
            <a:r>
              <a:rPr lang="ru-RU" dirty="0" smtClean="0"/>
              <a:t>лингвистический;</a:t>
            </a:r>
          </a:p>
          <a:p>
            <a:r>
              <a:rPr lang="ru-RU" dirty="0" smtClean="0"/>
              <a:t>страноведческий;</a:t>
            </a:r>
          </a:p>
          <a:p>
            <a:r>
              <a:rPr lang="ru-RU" dirty="0" smtClean="0"/>
              <a:t>культурологический;</a:t>
            </a:r>
          </a:p>
          <a:p>
            <a:r>
              <a:rPr lang="ru-RU" dirty="0" smtClean="0"/>
              <a:t>социологический;</a:t>
            </a:r>
          </a:p>
          <a:p>
            <a:r>
              <a:rPr lang="ru-RU" dirty="0" err="1" smtClean="0"/>
              <a:t>маркетологический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краеведческий;</a:t>
            </a:r>
          </a:p>
          <a:p>
            <a:r>
              <a:rPr lang="ru-RU" dirty="0" smtClean="0"/>
              <a:t>экономический;</a:t>
            </a:r>
          </a:p>
          <a:p>
            <a:r>
              <a:rPr lang="ru-RU" dirty="0" smtClean="0"/>
              <a:t>этнографический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По используемым технологиям: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мультимедиа;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телекоммуникационный;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театрализованный;</a:t>
            </a:r>
          </a:p>
          <a:p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бумагопластика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лоскутная мозаика;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т. 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581</TotalTime>
  <Words>728</Words>
  <Application>Microsoft Office PowerPoint</Application>
  <PresentationFormat>Экран (4:3)</PresentationFormat>
  <Paragraphs>132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Эпиграф</vt:lpstr>
      <vt:lpstr>Слайд 3</vt:lpstr>
      <vt:lpstr>Слайд 4</vt:lpstr>
      <vt:lpstr>Слайд 5</vt:lpstr>
      <vt:lpstr>   </vt:lpstr>
      <vt:lpstr>1. По ведущей деятельности: </vt:lpstr>
      <vt:lpstr>2. По сфере применения результатов: </vt:lpstr>
      <vt:lpstr>3. По используемым технологиям: </vt:lpstr>
      <vt:lpstr>  4. По способам объединения результатов на этапе презентации: </vt:lpstr>
      <vt:lpstr>5. По составу участников: </vt:lpstr>
      <vt:lpstr>6. По видам презентации: </vt:lpstr>
      <vt:lpstr>7. По организационным формам проведения работы над проектом: </vt:lpstr>
      <vt:lpstr>Проекты по русскому языку классифицируются и по продолжительности </vt:lpstr>
      <vt:lpstr>  Возможными выходами (результатами) проектной деятельности могут быть: </vt:lpstr>
      <vt:lpstr>Слайд 16</vt:lpstr>
      <vt:lpstr>Слайд 17</vt:lpstr>
      <vt:lpstr>Принципиальное отличие исследования от проектирования: </vt:lpstr>
      <vt:lpstr>Тема исследования может быть: </vt:lpstr>
      <vt:lpstr>Памятка начинающего исследователя </vt:lpstr>
      <vt:lpstr>Этапы выполнения проекта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</dc:creator>
  <cp:lastModifiedBy>school127</cp:lastModifiedBy>
  <cp:revision>97</cp:revision>
  <dcterms:created xsi:type="dcterms:W3CDTF">2013-01-02T12:06:03Z</dcterms:created>
  <dcterms:modified xsi:type="dcterms:W3CDTF">2017-12-24T11:53:26Z</dcterms:modified>
</cp:coreProperties>
</file>