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880320"/>
          </a:xfrm>
        </p:spPr>
        <p:txBody>
          <a:bodyPr>
            <a:noAutofit/>
          </a:bodyPr>
          <a:lstStyle/>
          <a:p>
            <a:r>
              <a:rPr lang="ru-RU" sz="4800" dirty="0" smtClean="0"/>
              <a:t>Чудесный квадрат.</a:t>
            </a:r>
            <a:br>
              <a:rPr lang="ru-RU" sz="4800" dirty="0" smtClean="0"/>
            </a:br>
            <a:r>
              <a:rPr lang="ru-RU" sz="4800" dirty="0" smtClean="0"/>
              <a:t>Развивающая игра на основе технологии </a:t>
            </a:r>
            <a:r>
              <a:rPr lang="ru-RU" sz="4800" dirty="0" err="1" smtClean="0"/>
              <a:t>В.Воскобовича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473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Воспитатель: </a:t>
            </a:r>
            <a:r>
              <a:rPr lang="ru-RU" sz="3200" dirty="0" err="1" smtClean="0"/>
              <a:t>Чвикалова</a:t>
            </a:r>
            <a:r>
              <a:rPr lang="ru-RU" sz="3200" dirty="0" smtClean="0"/>
              <a:t> А.П.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1786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426" y="1988840"/>
            <a:ext cx="4978896" cy="486916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 smtClean="0"/>
              <a:t>Первые игры </a:t>
            </a:r>
            <a:r>
              <a:rPr lang="ru-RU" sz="3200" dirty="0" err="1" smtClean="0"/>
              <a:t>Воскобовича</a:t>
            </a:r>
            <a:r>
              <a:rPr lang="ru-RU" sz="3200" dirty="0" smtClean="0"/>
              <a:t> появились в 90-х.</a:t>
            </a:r>
            <a:r>
              <a:rPr lang="ru-RU" sz="3200" dirty="0"/>
              <a:t>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Меня </a:t>
            </a:r>
            <a:r>
              <a:rPr lang="ru-RU" sz="3200" dirty="0"/>
              <a:t>особенно заинтересовала игра «</a:t>
            </a:r>
            <a:r>
              <a:rPr lang="ru-RU" sz="3200" dirty="0" err="1"/>
              <a:t>Геоконт</a:t>
            </a:r>
            <a:r>
              <a:rPr lang="ru-RU" sz="3200" dirty="0"/>
              <a:t>», ее я использовала как основу.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Данную </a:t>
            </a:r>
            <a:r>
              <a:rPr lang="ru-RU" sz="3200" dirty="0"/>
              <a:t>игру я адаптировала под особенности разновозрастной группы и дети дали ей название «Чудесный квадрат</a:t>
            </a:r>
            <a:r>
              <a:rPr lang="ru-RU" sz="3200" dirty="0" smtClean="0"/>
              <a:t>».</a:t>
            </a:r>
            <a:endParaRPr lang="ru-RU" sz="3200" dirty="0"/>
          </a:p>
          <a:p>
            <a:pPr marL="0" indent="0">
              <a:buNone/>
            </a:pPr>
            <a:r>
              <a:rPr lang="ru-RU" sz="2400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Технология </a:t>
            </a:r>
            <a:r>
              <a:rPr lang="ru-RU" dirty="0" err="1" smtClean="0"/>
              <a:t>Воскобовича</a:t>
            </a:r>
            <a:endParaRPr lang="ru-RU" dirty="0"/>
          </a:p>
        </p:txBody>
      </p:sp>
      <p:pic>
        <p:nvPicPr>
          <p:cNvPr id="1026" name="Picture 2" descr="http://www.v3toys.ru/kiwi-public-data/Kiwi_Img/59f5f026f369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289" y="2748988"/>
            <a:ext cx="3559696" cy="355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823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2686048"/>
            <a:ext cx="5760640" cy="3744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/>
              <a:t>Цели игры «Чудесный квадрат</a:t>
            </a:r>
            <a:r>
              <a:rPr lang="ru-RU" b="1" u="sng" dirty="0" smtClean="0"/>
              <a:t>»:</a:t>
            </a:r>
          </a:p>
          <a:p>
            <a:pPr marL="0" indent="0">
              <a:buNone/>
            </a:pPr>
            <a:endParaRPr lang="ru-RU" b="1" u="sng" dirty="0"/>
          </a:p>
          <a:p>
            <a:r>
              <a:rPr lang="ru-RU" dirty="0"/>
              <a:t>Развитие у ребенка познавательного интереса, исследовательской деятельности; </a:t>
            </a:r>
          </a:p>
          <a:p>
            <a:r>
              <a:rPr lang="ru-RU" dirty="0"/>
              <a:t>Развитие наблюдательности, воображения, внимания; </a:t>
            </a:r>
          </a:p>
          <a:p>
            <a:r>
              <a:rPr lang="ru-RU" dirty="0"/>
              <a:t>Развитие мелкой моторики.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Цели игры «Чудесный квадрат»</a:t>
            </a:r>
            <a:endParaRPr lang="ru-RU" dirty="0"/>
          </a:p>
        </p:txBody>
      </p:sp>
      <p:pic>
        <p:nvPicPr>
          <p:cNvPr id="3074" name="Picture 2" descr="Картинки по запросу геоконт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45" y="2132856"/>
            <a:ext cx="2736304" cy="242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908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328" y="2420889"/>
            <a:ext cx="9342856" cy="180019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 разработана в соответствии с интересами детей; </a:t>
            </a:r>
          </a:p>
          <a:p>
            <a:r>
              <a:rPr lang="ru-RU" sz="2800" dirty="0" smtClean="0"/>
              <a:t>Широкий возрастной диапазон (от 2-х до 7-ми лет); </a:t>
            </a:r>
          </a:p>
          <a:p>
            <a:r>
              <a:rPr lang="ru-RU" sz="2800" dirty="0" smtClean="0"/>
              <a:t>Многофункциональность и универсальность;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игры «Чудесный квадрат»</a:t>
            </a:r>
            <a:endParaRPr lang="ru-RU" dirty="0"/>
          </a:p>
        </p:txBody>
      </p:sp>
      <p:pic>
        <p:nvPicPr>
          <p:cNvPr id="2050" name="Picture 2" descr="https://iqgra.com.ua/image/cache/catalog/metodika/voskobovich/geokont-malysh-600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281556"/>
            <a:ext cx="2389956" cy="238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Картинки по запросу геоконт дет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8986"/>
            <a:ext cx="2420888" cy="2420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76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92896"/>
            <a:ext cx="6192688" cy="33843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Поле-дощечка 20*20см с координатной сеткой (</a:t>
            </a:r>
            <a:r>
              <a:rPr lang="ru-RU" sz="3200" dirty="0" err="1" smtClean="0"/>
              <a:t>см.рис</a:t>
            </a:r>
            <a:r>
              <a:rPr lang="ru-RU" sz="3200" dirty="0" smtClean="0"/>
              <a:t>.). В точках сетки установлены шурупы </a:t>
            </a:r>
          </a:p>
          <a:p>
            <a:r>
              <a:rPr lang="ru-RU" sz="3200" dirty="0" smtClean="0"/>
              <a:t>Клубок цветных ниток или резинок</a:t>
            </a:r>
          </a:p>
          <a:p>
            <a:r>
              <a:rPr lang="ru-RU" sz="3200" dirty="0" smtClean="0"/>
              <a:t>Альбом схем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Материалы для составления игры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9" y="3271149"/>
            <a:ext cx="2467260" cy="2477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978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15888"/>
            <a:ext cx="8229600" cy="9223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Схемы для игры «Чудесный квадрат»</a:t>
            </a:r>
            <a:endParaRPr lang="ru-RU" sz="3600" b="1" dirty="0"/>
          </a:p>
        </p:txBody>
      </p:sp>
      <p:pic>
        <p:nvPicPr>
          <p:cNvPr id="5122" name="Picture 2" descr="20839c32e3d2127daa1fa21ba5b587bb.jpg (400×429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39248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3438" y="6189393"/>
            <a:ext cx="3260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Задание-Повтори узор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4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02843"/>
            <a:ext cx="4152151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95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1988840"/>
            <a:ext cx="7921625" cy="2159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 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146" name="Picture 2" descr="http://vignette2.wikia.nocookie.net/absurdopedia/images/8/89/%D0%9F%D0%9C%D0%A1%D0%BC%D1%80.jpg/revision/latest?cb=201606261037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424" y="3284984"/>
            <a:ext cx="3429000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543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145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Чудесный квадрат. Развивающая игра на основе технологии В.Воскобовича</vt:lpstr>
      <vt:lpstr>Технология Воскобовича</vt:lpstr>
      <vt:lpstr>Цели игры «Чудесный квадрат»</vt:lpstr>
      <vt:lpstr>Особенности игры «Чудесный квадрат»</vt:lpstr>
      <vt:lpstr>Материалы для составления игры</vt:lpstr>
      <vt:lpstr>Схемы для игры «Чудесный квадрат»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Чудесный квадрат. Развивающая игра на основе технологии Воскобовича</dc:title>
  <dc:creator>Валерия</dc:creator>
  <cp:lastModifiedBy>Валерия</cp:lastModifiedBy>
  <cp:revision>8</cp:revision>
  <cp:lastPrinted>2017-12-10T08:51:14Z</cp:lastPrinted>
  <dcterms:created xsi:type="dcterms:W3CDTF">2017-12-10T07:02:39Z</dcterms:created>
  <dcterms:modified xsi:type="dcterms:W3CDTF">2017-12-10T08:51:25Z</dcterms:modified>
</cp:coreProperties>
</file>