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4" r:id="rId3"/>
    <p:sldId id="263" r:id="rId4"/>
    <p:sldId id="265" r:id="rId5"/>
    <p:sldId id="261" r:id="rId6"/>
    <p:sldId id="256" r:id="rId7"/>
    <p:sldId id="257" r:id="rId8"/>
    <p:sldId id="262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8B6F0-EDED-47FC-9C83-2692239AC24A}" type="datetimeFigureOut">
              <a:rPr lang="ru-RU" smtClean="0"/>
              <a:pPr/>
              <a:t>23.12.2017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758E0-7355-4B09-B7E3-309023981A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анимация зим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Зимушка-зима! Картинки зим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99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Зимняя сказка Картинки зима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47" y="0"/>
            <a:ext cx="912815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Зима за окном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printonic.ru/uploads/images/2016/02/28/.tmb/thumb_img_56d33a79e9030_resize_900_5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45714"/>
            <a:ext cx="6143668" cy="6812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2fons.ru/pic/201409/1280x1024/2fons.ru-568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890"/>
            <a:ext cx="9358346" cy="6800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img-2007-04.photosight.ru/10/202564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9111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stat17.privet.ru/lr/0a02693d6b8ded192101a08449fdb4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913462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2fons.ru/pic/201409/1280x1024/2fons.ru-568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58346" cy="6800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XTreme.ws</dc:creator>
  <cp:lastModifiedBy>serg</cp:lastModifiedBy>
  <cp:revision>17</cp:revision>
  <dcterms:created xsi:type="dcterms:W3CDTF">2017-12-15T15:48:14Z</dcterms:created>
  <dcterms:modified xsi:type="dcterms:W3CDTF">2017-12-23T10:41:02Z</dcterms:modified>
</cp:coreProperties>
</file>