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57" r:id="rId3"/>
    <p:sldId id="288" r:id="rId4"/>
    <p:sldId id="291" r:id="rId5"/>
    <p:sldId id="289" r:id="rId6"/>
    <p:sldId id="292" r:id="rId7"/>
    <p:sldId id="260" r:id="rId8"/>
    <p:sldId id="268" r:id="rId9"/>
    <p:sldId id="262" r:id="rId10"/>
    <p:sldId id="270" r:id="rId11"/>
    <p:sldId id="293" r:id="rId12"/>
    <p:sldId id="294" r:id="rId13"/>
    <p:sldId id="283" r:id="rId14"/>
    <p:sldId id="295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B77E9A-F4F5-4DB4-9B8D-74B664D27DAC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7DEE28-8003-4717-AFEC-E8E788584F53}">
      <dgm:prSet/>
      <dgm:spPr/>
      <dgm:t>
        <a:bodyPr/>
        <a:lstStyle/>
        <a:p>
          <a:r>
            <a:rPr lang="ru-RU" b="1" smtClean="0"/>
            <a:t>ОБЯЗАТЕЛЬНАЯ ЧАСТЬ</a:t>
          </a:r>
          <a:endParaRPr lang="ru-RU" b="1" dirty="0" smtClean="0"/>
        </a:p>
      </dgm:t>
    </dgm:pt>
    <dgm:pt modelId="{70354645-8295-4FB5-8CA7-C9F5AA25C081}" type="parTrans" cxnId="{F9CFA6A3-823D-47DD-9CB8-DFFBE366177F}">
      <dgm:prSet/>
      <dgm:spPr/>
      <dgm:t>
        <a:bodyPr/>
        <a:lstStyle/>
        <a:p>
          <a:endParaRPr lang="ru-RU"/>
        </a:p>
      </dgm:t>
    </dgm:pt>
    <dgm:pt modelId="{F42D2EBD-1AA4-4318-9CA7-FE7F9D225DAB}" type="sibTrans" cxnId="{F9CFA6A3-823D-47DD-9CB8-DFFBE366177F}">
      <dgm:prSet/>
      <dgm:spPr/>
      <dgm:t>
        <a:bodyPr/>
        <a:lstStyle/>
        <a:p>
          <a:endParaRPr lang="ru-RU"/>
        </a:p>
      </dgm:t>
    </dgm:pt>
    <dgm:pt modelId="{CD394F72-0F15-4223-A6C4-33E156F0B74F}">
      <dgm:prSet/>
      <dgm:spPr/>
      <dgm:t>
        <a:bodyPr/>
        <a:lstStyle/>
        <a:p>
          <a:r>
            <a:rPr lang="ru-RU" b="1" smtClean="0"/>
            <a:t>ЧАСТЬ ФОРМИРУЕМАЯ УЧАСТНИКАМИ ОБРАЗОВАТЕЛЬНЫХ ОТНОШЕНИЙ</a:t>
          </a:r>
          <a:endParaRPr lang="ru-RU"/>
        </a:p>
      </dgm:t>
    </dgm:pt>
    <dgm:pt modelId="{78C222AB-81DC-47CB-9772-66C5C4A7E46D}" type="parTrans" cxnId="{017C2E14-26AC-44F8-8344-12007FE322DC}">
      <dgm:prSet/>
      <dgm:spPr/>
      <dgm:t>
        <a:bodyPr/>
        <a:lstStyle/>
        <a:p>
          <a:endParaRPr lang="ru-RU"/>
        </a:p>
      </dgm:t>
    </dgm:pt>
    <dgm:pt modelId="{AD8DA515-C4D1-4968-AC67-A25919D3FEB0}" type="sibTrans" cxnId="{017C2E14-26AC-44F8-8344-12007FE322DC}">
      <dgm:prSet/>
      <dgm:spPr/>
      <dgm:t>
        <a:bodyPr/>
        <a:lstStyle/>
        <a:p>
          <a:endParaRPr lang="ru-RU"/>
        </a:p>
      </dgm:t>
    </dgm:pt>
    <dgm:pt modelId="{AC8EADC9-AA5C-4041-8229-C9500A3E18C7}" type="pres">
      <dgm:prSet presAssocID="{90B77E9A-F4F5-4DB4-9B8D-74B664D27DA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E90F89-47A9-4DBF-B6AF-524361434A05}" type="pres">
      <dgm:prSet presAssocID="{DA7DEE28-8003-4717-AFEC-E8E788584F53}" presName="composite" presStyleCnt="0"/>
      <dgm:spPr/>
    </dgm:pt>
    <dgm:pt modelId="{8EDC8261-1605-4399-87B9-2E8363859ABE}" type="pres">
      <dgm:prSet presAssocID="{DA7DEE28-8003-4717-AFEC-E8E788584F53}" presName="rect1" presStyleLbl="tr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B2A21-571B-4375-83E6-DBFCBC4C046A}" type="pres">
      <dgm:prSet presAssocID="{DA7DEE28-8003-4717-AFEC-E8E788584F53}" presName="rect2" presStyleLbl="fgImgPlace1" presStyleIdx="0" presStyleCnt="2"/>
      <dgm:spPr/>
    </dgm:pt>
    <dgm:pt modelId="{998EC497-DBCC-40C6-AE75-ABADD84A905E}" type="pres">
      <dgm:prSet presAssocID="{F42D2EBD-1AA4-4318-9CA7-FE7F9D225DAB}" presName="sibTrans" presStyleCnt="0"/>
      <dgm:spPr/>
    </dgm:pt>
    <dgm:pt modelId="{5E922DE9-117E-4F2A-973E-4B7413311B58}" type="pres">
      <dgm:prSet presAssocID="{CD394F72-0F15-4223-A6C4-33E156F0B74F}" presName="composite" presStyleCnt="0"/>
      <dgm:spPr/>
    </dgm:pt>
    <dgm:pt modelId="{D5CF35C2-E754-41EC-B711-1577E64D4305}" type="pres">
      <dgm:prSet presAssocID="{CD394F72-0F15-4223-A6C4-33E156F0B74F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6548D-AB83-47C0-859F-44EFE15BBDA9}" type="pres">
      <dgm:prSet presAssocID="{CD394F72-0F15-4223-A6C4-33E156F0B74F}" presName="rect2" presStyleLbl="fgImgPlace1" presStyleIdx="1" presStyleCnt="2"/>
      <dgm:spPr/>
    </dgm:pt>
  </dgm:ptLst>
  <dgm:cxnLst>
    <dgm:cxn modelId="{F9CFA6A3-823D-47DD-9CB8-DFFBE366177F}" srcId="{90B77E9A-F4F5-4DB4-9B8D-74B664D27DAC}" destId="{DA7DEE28-8003-4717-AFEC-E8E788584F53}" srcOrd="0" destOrd="0" parTransId="{70354645-8295-4FB5-8CA7-C9F5AA25C081}" sibTransId="{F42D2EBD-1AA4-4318-9CA7-FE7F9D225DAB}"/>
    <dgm:cxn modelId="{6FA2E613-7A35-429B-9820-642EC744E612}" type="presOf" srcId="{90B77E9A-F4F5-4DB4-9B8D-74B664D27DAC}" destId="{AC8EADC9-AA5C-4041-8229-C9500A3E18C7}" srcOrd="0" destOrd="0" presId="urn:microsoft.com/office/officeart/2008/layout/PictureStrips"/>
    <dgm:cxn modelId="{6F0C33EC-10FD-4C77-9CF8-CFF44310BFAE}" type="presOf" srcId="{DA7DEE28-8003-4717-AFEC-E8E788584F53}" destId="{8EDC8261-1605-4399-87B9-2E8363859ABE}" srcOrd="0" destOrd="0" presId="urn:microsoft.com/office/officeart/2008/layout/PictureStrips"/>
    <dgm:cxn modelId="{017C2E14-26AC-44F8-8344-12007FE322DC}" srcId="{90B77E9A-F4F5-4DB4-9B8D-74B664D27DAC}" destId="{CD394F72-0F15-4223-A6C4-33E156F0B74F}" srcOrd="1" destOrd="0" parTransId="{78C222AB-81DC-47CB-9772-66C5C4A7E46D}" sibTransId="{AD8DA515-C4D1-4968-AC67-A25919D3FEB0}"/>
    <dgm:cxn modelId="{43DEA0F3-7B5C-40CC-A1F5-1548D139BB6A}" type="presOf" srcId="{CD394F72-0F15-4223-A6C4-33E156F0B74F}" destId="{D5CF35C2-E754-41EC-B711-1577E64D4305}" srcOrd="0" destOrd="0" presId="urn:microsoft.com/office/officeart/2008/layout/PictureStrips"/>
    <dgm:cxn modelId="{9F0ACC95-8259-4FC5-9D44-111E14677BD6}" type="presParOf" srcId="{AC8EADC9-AA5C-4041-8229-C9500A3E18C7}" destId="{43E90F89-47A9-4DBF-B6AF-524361434A05}" srcOrd="0" destOrd="0" presId="urn:microsoft.com/office/officeart/2008/layout/PictureStrips"/>
    <dgm:cxn modelId="{90C9F37C-A432-4F01-9A1A-87FFC53B26FB}" type="presParOf" srcId="{43E90F89-47A9-4DBF-B6AF-524361434A05}" destId="{8EDC8261-1605-4399-87B9-2E8363859ABE}" srcOrd="0" destOrd="0" presId="urn:microsoft.com/office/officeart/2008/layout/PictureStrips"/>
    <dgm:cxn modelId="{CA037024-52D6-415A-B75C-903F196FB1F6}" type="presParOf" srcId="{43E90F89-47A9-4DBF-B6AF-524361434A05}" destId="{6ADB2A21-571B-4375-83E6-DBFCBC4C046A}" srcOrd="1" destOrd="0" presId="urn:microsoft.com/office/officeart/2008/layout/PictureStrips"/>
    <dgm:cxn modelId="{D8CB9C12-7146-495A-986C-97A7B3861324}" type="presParOf" srcId="{AC8EADC9-AA5C-4041-8229-C9500A3E18C7}" destId="{998EC497-DBCC-40C6-AE75-ABADD84A905E}" srcOrd="1" destOrd="0" presId="urn:microsoft.com/office/officeart/2008/layout/PictureStrips"/>
    <dgm:cxn modelId="{FA62578B-2232-402C-8C3E-F67D0FD1A311}" type="presParOf" srcId="{AC8EADC9-AA5C-4041-8229-C9500A3E18C7}" destId="{5E922DE9-117E-4F2A-973E-4B7413311B58}" srcOrd="2" destOrd="0" presId="urn:microsoft.com/office/officeart/2008/layout/PictureStrips"/>
    <dgm:cxn modelId="{DDD3B71D-8D18-4154-BE04-24835DD2A31C}" type="presParOf" srcId="{5E922DE9-117E-4F2A-973E-4B7413311B58}" destId="{D5CF35C2-E754-41EC-B711-1577E64D4305}" srcOrd="0" destOrd="0" presId="urn:microsoft.com/office/officeart/2008/layout/PictureStrips"/>
    <dgm:cxn modelId="{BF7AE911-178F-4C19-A4D2-E77597BA007A}" type="presParOf" srcId="{5E922DE9-117E-4F2A-973E-4B7413311B58}" destId="{F0A6548D-AB83-47C0-859F-44EFE15BBDA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D52B3E-EA77-4A45-BA0D-7FAE23C91F8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71AB7D-9F24-4778-B765-41FAC32FEA0C}">
      <dgm:prSet phldrT="[Текст]"/>
      <dgm:spPr/>
      <dgm:t>
        <a:bodyPr/>
        <a:lstStyle/>
        <a:p>
          <a:r>
            <a:rPr lang="ru-RU" i="1" dirty="0" smtClean="0"/>
            <a:t>ОРГАНИЗАЦИОННЫЙ</a:t>
          </a:r>
          <a:endParaRPr lang="ru-RU" i="1" dirty="0"/>
        </a:p>
      </dgm:t>
    </dgm:pt>
    <dgm:pt modelId="{97F14C1F-2716-4048-BF80-158500C213B3}" type="parTrans" cxnId="{2202073D-2AA6-4BE0-BCF8-89992A9171F1}">
      <dgm:prSet/>
      <dgm:spPr/>
      <dgm:t>
        <a:bodyPr/>
        <a:lstStyle/>
        <a:p>
          <a:endParaRPr lang="ru-RU"/>
        </a:p>
      </dgm:t>
    </dgm:pt>
    <dgm:pt modelId="{077DEAD4-C4B1-4915-8A5A-FEB226E159EB}" type="sibTrans" cxnId="{2202073D-2AA6-4BE0-BCF8-89992A9171F1}">
      <dgm:prSet/>
      <dgm:spPr/>
      <dgm:t>
        <a:bodyPr/>
        <a:lstStyle/>
        <a:p>
          <a:endParaRPr lang="ru-RU"/>
        </a:p>
      </dgm:t>
    </dgm:pt>
    <dgm:pt modelId="{2C74C18A-3ECE-4D88-A02B-DF300CA5A9B2}">
      <dgm:prSet/>
      <dgm:spPr/>
      <dgm:t>
        <a:bodyPr/>
        <a:lstStyle/>
        <a:p>
          <a:r>
            <a:rPr lang="ru-RU" i="1" dirty="0" smtClean="0"/>
            <a:t>ЦЕЛЕВОЙ </a:t>
          </a:r>
        </a:p>
      </dgm:t>
    </dgm:pt>
    <dgm:pt modelId="{6D0E79B7-B05E-4C6E-990F-D1DD6A7560F5}" type="parTrans" cxnId="{E20DEDC0-7826-4421-BF4B-B80B9ABF6AB6}">
      <dgm:prSet/>
      <dgm:spPr/>
      <dgm:t>
        <a:bodyPr/>
        <a:lstStyle/>
        <a:p>
          <a:endParaRPr lang="ru-RU"/>
        </a:p>
      </dgm:t>
    </dgm:pt>
    <dgm:pt modelId="{AF493515-C754-499F-B831-FB8073274A48}" type="sibTrans" cxnId="{E20DEDC0-7826-4421-BF4B-B80B9ABF6AB6}">
      <dgm:prSet/>
      <dgm:spPr/>
      <dgm:t>
        <a:bodyPr/>
        <a:lstStyle/>
        <a:p>
          <a:endParaRPr lang="ru-RU"/>
        </a:p>
      </dgm:t>
    </dgm:pt>
    <dgm:pt modelId="{EEE7619B-AD42-46AA-BBC2-D2F2DDB9CFD0}">
      <dgm:prSet/>
      <dgm:spPr/>
      <dgm:t>
        <a:bodyPr/>
        <a:lstStyle/>
        <a:p>
          <a:r>
            <a:rPr lang="ru-RU" i="1" smtClean="0"/>
            <a:t>СОДЕРЖАТЕЛЬНЫЙ</a:t>
          </a:r>
          <a:endParaRPr lang="ru-RU" i="1" dirty="0" smtClean="0"/>
        </a:p>
      </dgm:t>
    </dgm:pt>
    <dgm:pt modelId="{8FB488BE-7BFD-4E17-A6EC-F7F0E0B0CD38}" type="parTrans" cxnId="{BA8D0601-E950-4CE0-A313-0B3FF8B390D1}">
      <dgm:prSet/>
      <dgm:spPr/>
      <dgm:t>
        <a:bodyPr/>
        <a:lstStyle/>
        <a:p>
          <a:endParaRPr lang="ru-RU"/>
        </a:p>
      </dgm:t>
    </dgm:pt>
    <dgm:pt modelId="{2E5D1CB1-D5E5-4760-87B3-824A75C55C1F}" type="sibTrans" cxnId="{BA8D0601-E950-4CE0-A313-0B3FF8B390D1}">
      <dgm:prSet/>
      <dgm:spPr/>
      <dgm:t>
        <a:bodyPr/>
        <a:lstStyle/>
        <a:p>
          <a:endParaRPr lang="ru-RU"/>
        </a:p>
      </dgm:t>
    </dgm:pt>
    <dgm:pt modelId="{D876A2E0-506B-487B-9881-618F9A6FE033}" type="pres">
      <dgm:prSet presAssocID="{B1D52B3E-EA77-4A45-BA0D-7FAE23C91F8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5610B3-EE33-4546-AF5F-5AE0183C83D7}" type="pres">
      <dgm:prSet presAssocID="{2C74C18A-3ECE-4D88-A02B-DF300CA5A9B2}" presName="parentLin" presStyleCnt="0"/>
      <dgm:spPr/>
    </dgm:pt>
    <dgm:pt modelId="{E8EC6104-615D-45A5-B8A6-14F9F8A18E5B}" type="pres">
      <dgm:prSet presAssocID="{2C74C18A-3ECE-4D88-A02B-DF300CA5A9B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1235D7E-C59F-416F-9575-71D9F9E094DD}" type="pres">
      <dgm:prSet presAssocID="{2C74C18A-3ECE-4D88-A02B-DF300CA5A9B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C24464-F34F-4EED-BE78-4464B395B5F1}" type="pres">
      <dgm:prSet presAssocID="{2C74C18A-3ECE-4D88-A02B-DF300CA5A9B2}" presName="negativeSpace" presStyleCnt="0"/>
      <dgm:spPr/>
    </dgm:pt>
    <dgm:pt modelId="{A1FF72CF-83C9-4E62-95D9-B0415E76262E}" type="pres">
      <dgm:prSet presAssocID="{2C74C18A-3ECE-4D88-A02B-DF300CA5A9B2}" presName="childText" presStyleLbl="conFgAcc1" presStyleIdx="0" presStyleCnt="3">
        <dgm:presLayoutVars>
          <dgm:bulletEnabled val="1"/>
        </dgm:presLayoutVars>
      </dgm:prSet>
      <dgm:spPr/>
    </dgm:pt>
    <dgm:pt modelId="{3C7FBAD3-7B56-4FF2-AD64-52237D8CA6BF}" type="pres">
      <dgm:prSet presAssocID="{AF493515-C754-499F-B831-FB8073274A48}" presName="spaceBetweenRectangles" presStyleCnt="0"/>
      <dgm:spPr/>
    </dgm:pt>
    <dgm:pt modelId="{A08FA879-9696-455C-B54F-BA7C3FFCDDE6}" type="pres">
      <dgm:prSet presAssocID="{EEE7619B-AD42-46AA-BBC2-D2F2DDB9CFD0}" presName="parentLin" presStyleCnt="0"/>
      <dgm:spPr/>
    </dgm:pt>
    <dgm:pt modelId="{D20D50A6-3F8B-4225-9B90-B53791145173}" type="pres">
      <dgm:prSet presAssocID="{EEE7619B-AD42-46AA-BBC2-D2F2DDB9CFD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263BF23-1260-4736-A7EE-94A1FCB2CD29}" type="pres">
      <dgm:prSet presAssocID="{EEE7619B-AD42-46AA-BBC2-D2F2DDB9CFD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D8E8D8-C303-41A5-92B0-09EEBA0FC0C1}" type="pres">
      <dgm:prSet presAssocID="{EEE7619B-AD42-46AA-BBC2-D2F2DDB9CFD0}" presName="negativeSpace" presStyleCnt="0"/>
      <dgm:spPr/>
    </dgm:pt>
    <dgm:pt modelId="{88F9F134-D47B-4A31-A2AE-BD88FAD6AB57}" type="pres">
      <dgm:prSet presAssocID="{EEE7619B-AD42-46AA-BBC2-D2F2DDB9CFD0}" presName="childText" presStyleLbl="conFgAcc1" presStyleIdx="1" presStyleCnt="3">
        <dgm:presLayoutVars>
          <dgm:bulletEnabled val="1"/>
        </dgm:presLayoutVars>
      </dgm:prSet>
      <dgm:spPr/>
    </dgm:pt>
    <dgm:pt modelId="{4064B1D7-3A57-4CE5-A1D3-DE3E504E7522}" type="pres">
      <dgm:prSet presAssocID="{2E5D1CB1-D5E5-4760-87B3-824A75C55C1F}" presName="spaceBetweenRectangles" presStyleCnt="0"/>
      <dgm:spPr/>
    </dgm:pt>
    <dgm:pt modelId="{9F23C97F-CEE9-46A6-8521-1D6C740F1200}" type="pres">
      <dgm:prSet presAssocID="{8371AB7D-9F24-4778-B765-41FAC32FEA0C}" presName="parentLin" presStyleCnt="0"/>
      <dgm:spPr/>
    </dgm:pt>
    <dgm:pt modelId="{528E83F7-FF6A-42A6-A811-E0F2F6895BAA}" type="pres">
      <dgm:prSet presAssocID="{8371AB7D-9F24-4778-B765-41FAC32FEA0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7E97C57-A668-4413-B21A-0EE449FFC777}" type="pres">
      <dgm:prSet presAssocID="{8371AB7D-9F24-4778-B765-41FAC32FEA0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3BD08-7E65-4ED6-BF92-E31186267A95}" type="pres">
      <dgm:prSet presAssocID="{8371AB7D-9F24-4778-B765-41FAC32FEA0C}" presName="negativeSpace" presStyleCnt="0"/>
      <dgm:spPr/>
    </dgm:pt>
    <dgm:pt modelId="{C3A0D6CD-AE29-4AC5-BEFC-1F525A516B67}" type="pres">
      <dgm:prSet presAssocID="{8371AB7D-9F24-4778-B765-41FAC32FEA0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9159975-DB11-42FD-8D5B-2AABAF1054FC}" type="presOf" srcId="{2C74C18A-3ECE-4D88-A02B-DF300CA5A9B2}" destId="{31235D7E-C59F-416F-9575-71D9F9E094DD}" srcOrd="1" destOrd="0" presId="urn:microsoft.com/office/officeart/2005/8/layout/list1"/>
    <dgm:cxn modelId="{B42CE12D-C79F-4662-8B4B-96AC41A9C60E}" type="presOf" srcId="{8371AB7D-9F24-4778-B765-41FAC32FEA0C}" destId="{528E83F7-FF6A-42A6-A811-E0F2F6895BAA}" srcOrd="0" destOrd="0" presId="urn:microsoft.com/office/officeart/2005/8/layout/list1"/>
    <dgm:cxn modelId="{BA8D0601-E950-4CE0-A313-0B3FF8B390D1}" srcId="{B1D52B3E-EA77-4A45-BA0D-7FAE23C91F87}" destId="{EEE7619B-AD42-46AA-BBC2-D2F2DDB9CFD0}" srcOrd="1" destOrd="0" parTransId="{8FB488BE-7BFD-4E17-A6EC-F7F0E0B0CD38}" sibTransId="{2E5D1CB1-D5E5-4760-87B3-824A75C55C1F}"/>
    <dgm:cxn modelId="{02F4D17A-5E51-44F2-A413-F81104869312}" type="presOf" srcId="{EEE7619B-AD42-46AA-BBC2-D2F2DDB9CFD0}" destId="{D20D50A6-3F8B-4225-9B90-B53791145173}" srcOrd="0" destOrd="0" presId="urn:microsoft.com/office/officeart/2005/8/layout/list1"/>
    <dgm:cxn modelId="{9AFAFA9C-60F0-44C0-895D-88A43F0ABC16}" type="presOf" srcId="{8371AB7D-9F24-4778-B765-41FAC32FEA0C}" destId="{97E97C57-A668-4413-B21A-0EE449FFC777}" srcOrd="1" destOrd="0" presId="urn:microsoft.com/office/officeart/2005/8/layout/list1"/>
    <dgm:cxn modelId="{E20DEDC0-7826-4421-BF4B-B80B9ABF6AB6}" srcId="{B1D52B3E-EA77-4A45-BA0D-7FAE23C91F87}" destId="{2C74C18A-3ECE-4D88-A02B-DF300CA5A9B2}" srcOrd="0" destOrd="0" parTransId="{6D0E79B7-B05E-4C6E-990F-D1DD6A7560F5}" sibTransId="{AF493515-C754-499F-B831-FB8073274A48}"/>
    <dgm:cxn modelId="{BC57C471-4682-40D4-A95F-93F8AA9DA9EE}" type="presOf" srcId="{B1D52B3E-EA77-4A45-BA0D-7FAE23C91F87}" destId="{D876A2E0-506B-487B-9881-618F9A6FE033}" srcOrd="0" destOrd="0" presId="urn:microsoft.com/office/officeart/2005/8/layout/list1"/>
    <dgm:cxn modelId="{78415C0D-580D-402E-A6D3-C3B2C2F19DBA}" type="presOf" srcId="{2C74C18A-3ECE-4D88-A02B-DF300CA5A9B2}" destId="{E8EC6104-615D-45A5-B8A6-14F9F8A18E5B}" srcOrd="0" destOrd="0" presId="urn:microsoft.com/office/officeart/2005/8/layout/list1"/>
    <dgm:cxn modelId="{3C59752F-D60F-4509-AAEA-B0ED758FB821}" type="presOf" srcId="{EEE7619B-AD42-46AA-BBC2-D2F2DDB9CFD0}" destId="{B263BF23-1260-4736-A7EE-94A1FCB2CD29}" srcOrd="1" destOrd="0" presId="urn:microsoft.com/office/officeart/2005/8/layout/list1"/>
    <dgm:cxn modelId="{2202073D-2AA6-4BE0-BCF8-89992A9171F1}" srcId="{B1D52B3E-EA77-4A45-BA0D-7FAE23C91F87}" destId="{8371AB7D-9F24-4778-B765-41FAC32FEA0C}" srcOrd="2" destOrd="0" parTransId="{97F14C1F-2716-4048-BF80-158500C213B3}" sibTransId="{077DEAD4-C4B1-4915-8A5A-FEB226E159EB}"/>
    <dgm:cxn modelId="{FDF375AC-40D0-465C-82D4-74E97C029CDE}" type="presParOf" srcId="{D876A2E0-506B-487B-9881-618F9A6FE033}" destId="{EE5610B3-EE33-4546-AF5F-5AE0183C83D7}" srcOrd="0" destOrd="0" presId="urn:microsoft.com/office/officeart/2005/8/layout/list1"/>
    <dgm:cxn modelId="{BD43E33C-3AC1-4BAC-A056-31A2E4D1AD92}" type="presParOf" srcId="{EE5610B3-EE33-4546-AF5F-5AE0183C83D7}" destId="{E8EC6104-615D-45A5-B8A6-14F9F8A18E5B}" srcOrd="0" destOrd="0" presId="urn:microsoft.com/office/officeart/2005/8/layout/list1"/>
    <dgm:cxn modelId="{9FFE72D3-A728-4C8B-9E0B-665999F96D14}" type="presParOf" srcId="{EE5610B3-EE33-4546-AF5F-5AE0183C83D7}" destId="{31235D7E-C59F-416F-9575-71D9F9E094DD}" srcOrd="1" destOrd="0" presId="urn:microsoft.com/office/officeart/2005/8/layout/list1"/>
    <dgm:cxn modelId="{9E0576BF-7858-4F95-9B7E-648827367877}" type="presParOf" srcId="{D876A2E0-506B-487B-9881-618F9A6FE033}" destId="{97C24464-F34F-4EED-BE78-4464B395B5F1}" srcOrd="1" destOrd="0" presId="urn:microsoft.com/office/officeart/2005/8/layout/list1"/>
    <dgm:cxn modelId="{6D3CE379-F09B-4AB4-8142-C1ECCE835771}" type="presParOf" srcId="{D876A2E0-506B-487B-9881-618F9A6FE033}" destId="{A1FF72CF-83C9-4E62-95D9-B0415E76262E}" srcOrd="2" destOrd="0" presId="urn:microsoft.com/office/officeart/2005/8/layout/list1"/>
    <dgm:cxn modelId="{F6DFA005-0512-4D18-97D5-3BC978D5BDE7}" type="presParOf" srcId="{D876A2E0-506B-487B-9881-618F9A6FE033}" destId="{3C7FBAD3-7B56-4FF2-AD64-52237D8CA6BF}" srcOrd="3" destOrd="0" presId="urn:microsoft.com/office/officeart/2005/8/layout/list1"/>
    <dgm:cxn modelId="{FC4CE370-36C3-425B-89AA-CB3DC30A39F7}" type="presParOf" srcId="{D876A2E0-506B-487B-9881-618F9A6FE033}" destId="{A08FA879-9696-455C-B54F-BA7C3FFCDDE6}" srcOrd="4" destOrd="0" presId="urn:microsoft.com/office/officeart/2005/8/layout/list1"/>
    <dgm:cxn modelId="{C1691D9B-6C71-4BE0-9124-22EDE5C63647}" type="presParOf" srcId="{A08FA879-9696-455C-B54F-BA7C3FFCDDE6}" destId="{D20D50A6-3F8B-4225-9B90-B53791145173}" srcOrd="0" destOrd="0" presId="urn:microsoft.com/office/officeart/2005/8/layout/list1"/>
    <dgm:cxn modelId="{41AC763B-881B-482D-9267-DB01A36FF739}" type="presParOf" srcId="{A08FA879-9696-455C-B54F-BA7C3FFCDDE6}" destId="{B263BF23-1260-4736-A7EE-94A1FCB2CD29}" srcOrd="1" destOrd="0" presId="urn:microsoft.com/office/officeart/2005/8/layout/list1"/>
    <dgm:cxn modelId="{1963798C-0DE2-4E39-8613-A2ABA3C844E8}" type="presParOf" srcId="{D876A2E0-506B-487B-9881-618F9A6FE033}" destId="{94D8E8D8-C303-41A5-92B0-09EEBA0FC0C1}" srcOrd="5" destOrd="0" presId="urn:microsoft.com/office/officeart/2005/8/layout/list1"/>
    <dgm:cxn modelId="{5D0D2257-CBD8-4F7B-9C94-5C60FD10778F}" type="presParOf" srcId="{D876A2E0-506B-487B-9881-618F9A6FE033}" destId="{88F9F134-D47B-4A31-A2AE-BD88FAD6AB57}" srcOrd="6" destOrd="0" presId="urn:microsoft.com/office/officeart/2005/8/layout/list1"/>
    <dgm:cxn modelId="{6A1EF346-F50C-44C4-A70C-4DAD91D83062}" type="presParOf" srcId="{D876A2E0-506B-487B-9881-618F9A6FE033}" destId="{4064B1D7-3A57-4CE5-A1D3-DE3E504E7522}" srcOrd="7" destOrd="0" presId="urn:microsoft.com/office/officeart/2005/8/layout/list1"/>
    <dgm:cxn modelId="{5FCB4260-00FC-4BF0-BDED-0D1F987C236A}" type="presParOf" srcId="{D876A2E0-506B-487B-9881-618F9A6FE033}" destId="{9F23C97F-CEE9-46A6-8521-1D6C740F1200}" srcOrd="8" destOrd="0" presId="urn:microsoft.com/office/officeart/2005/8/layout/list1"/>
    <dgm:cxn modelId="{605D04F9-650E-42CE-BC74-D99E3C9FD03F}" type="presParOf" srcId="{9F23C97F-CEE9-46A6-8521-1D6C740F1200}" destId="{528E83F7-FF6A-42A6-A811-E0F2F6895BAA}" srcOrd="0" destOrd="0" presId="urn:microsoft.com/office/officeart/2005/8/layout/list1"/>
    <dgm:cxn modelId="{97D21D91-22CC-42E2-9A22-FB22B20FBFE1}" type="presParOf" srcId="{9F23C97F-CEE9-46A6-8521-1D6C740F1200}" destId="{97E97C57-A668-4413-B21A-0EE449FFC777}" srcOrd="1" destOrd="0" presId="urn:microsoft.com/office/officeart/2005/8/layout/list1"/>
    <dgm:cxn modelId="{FDA22DD7-B6D0-4BFC-8108-8DADEE0704AD}" type="presParOf" srcId="{D876A2E0-506B-487B-9881-618F9A6FE033}" destId="{C103BD08-7E65-4ED6-BF92-E31186267A95}" srcOrd="9" destOrd="0" presId="urn:microsoft.com/office/officeart/2005/8/layout/list1"/>
    <dgm:cxn modelId="{62525BAD-CD6F-45EC-9548-0A51D2A82093}" type="presParOf" srcId="{D876A2E0-506B-487B-9881-618F9A6FE033}" destId="{C3A0D6CD-AE29-4AC5-BEFC-1F525A516B6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D872CF-EE93-4B2D-8595-335B57D967E1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57C5019-9519-4486-A9AA-A0A58A1CA02F}">
      <dgm:prSet phldrT="[Текст]" custT="1"/>
      <dgm:spPr/>
      <dgm:t>
        <a:bodyPr/>
        <a:lstStyle/>
        <a:p>
          <a:r>
            <a:rPr lang="ru-RU" sz="4000" b="1" smtClean="0">
              <a:latin typeface="Garamond" pitchFamily="18" charset="0"/>
            </a:rPr>
            <a:t>Целевой раздел</a:t>
          </a:r>
          <a:endParaRPr lang="ru-RU" sz="4000" b="1" dirty="0">
            <a:latin typeface="Garamond" pitchFamily="18" charset="0"/>
          </a:endParaRPr>
        </a:p>
      </dgm:t>
    </dgm:pt>
    <dgm:pt modelId="{DB8CF46F-E7AB-4C81-BDC9-16209FB02681}" type="parTrans" cxnId="{D146A813-DF70-4A4D-BE7E-3EF361130DD9}">
      <dgm:prSet/>
      <dgm:spPr/>
      <dgm:t>
        <a:bodyPr/>
        <a:lstStyle/>
        <a:p>
          <a:endParaRPr lang="ru-RU"/>
        </a:p>
      </dgm:t>
    </dgm:pt>
    <dgm:pt modelId="{2E6A94B9-1693-46EB-97D2-9A2A76B16AB3}" type="sibTrans" cxnId="{D146A813-DF70-4A4D-BE7E-3EF361130DD9}">
      <dgm:prSet/>
      <dgm:spPr/>
      <dgm:t>
        <a:bodyPr/>
        <a:lstStyle/>
        <a:p>
          <a:endParaRPr lang="ru-RU"/>
        </a:p>
      </dgm:t>
    </dgm:pt>
    <dgm:pt modelId="{000BCA3A-654E-40EC-B40B-43758CAE58D0}">
      <dgm:prSet phldrT="[Текст]" custT="1"/>
      <dgm:spPr/>
      <dgm:t>
        <a:bodyPr/>
        <a:lstStyle/>
        <a:p>
          <a:r>
            <a:rPr lang="ru-RU" sz="2000" dirty="0" smtClean="0">
              <a:latin typeface="Garamond" pitchFamily="18" charset="0"/>
            </a:rPr>
            <a:t>Пояснительная записка </a:t>
          </a:r>
          <a:endParaRPr lang="ru-RU" sz="2000" dirty="0">
            <a:latin typeface="Garamond" pitchFamily="18" charset="0"/>
          </a:endParaRPr>
        </a:p>
      </dgm:t>
    </dgm:pt>
    <dgm:pt modelId="{C6B1675D-0104-419D-94CA-3E02FE575DC0}" type="parTrans" cxnId="{B73DE899-8051-4965-B2F1-0F7E9F56385B}">
      <dgm:prSet/>
      <dgm:spPr/>
      <dgm:t>
        <a:bodyPr/>
        <a:lstStyle/>
        <a:p>
          <a:endParaRPr lang="ru-RU"/>
        </a:p>
      </dgm:t>
    </dgm:pt>
    <dgm:pt modelId="{279A93F9-EEE5-4EFD-9E15-FC43FF1BB8AE}" type="sibTrans" cxnId="{B73DE899-8051-4965-B2F1-0F7E9F56385B}">
      <dgm:prSet/>
      <dgm:spPr/>
      <dgm:t>
        <a:bodyPr/>
        <a:lstStyle/>
        <a:p>
          <a:endParaRPr lang="ru-RU"/>
        </a:p>
      </dgm:t>
    </dgm:pt>
    <dgm:pt modelId="{B1FBBC30-377D-4535-93C7-8716CCE420A7}">
      <dgm:prSet phldrT="[Текст]" custT="1"/>
      <dgm:spPr/>
      <dgm:t>
        <a:bodyPr/>
        <a:lstStyle/>
        <a:p>
          <a:r>
            <a:rPr lang="ru-RU" sz="1800" dirty="0" smtClean="0">
              <a:latin typeface="Garamond" pitchFamily="18" charset="0"/>
            </a:rPr>
            <a:t>Цели и задачи</a:t>
          </a:r>
        </a:p>
      </dgm:t>
    </dgm:pt>
    <dgm:pt modelId="{D79E6D03-95A7-4C0E-BCA0-187D33F3707F}" type="parTrans" cxnId="{C5102054-B9AD-4AFE-B4EE-5AD859874073}">
      <dgm:prSet/>
      <dgm:spPr/>
      <dgm:t>
        <a:bodyPr/>
        <a:lstStyle/>
        <a:p>
          <a:endParaRPr lang="ru-RU"/>
        </a:p>
      </dgm:t>
    </dgm:pt>
    <dgm:pt modelId="{2983AAF6-C107-4E40-B58F-E2CC766BFE8F}" type="sibTrans" cxnId="{C5102054-B9AD-4AFE-B4EE-5AD859874073}">
      <dgm:prSet/>
      <dgm:spPr/>
      <dgm:t>
        <a:bodyPr/>
        <a:lstStyle/>
        <a:p>
          <a:endParaRPr lang="ru-RU"/>
        </a:p>
      </dgm:t>
    </dgm:pt>
    <dgm:pt modelId="{C1B3E579-4C51-45CA-B9BC-9C04DF189A2A}">
      <dgm:prSet phldrT="[Текст]" custT="1"/>
      <dgm:spPr/>
      <dgm:t>
        <a:bodyPr/>
        <a:lstStyle/>
        <a:p>
          <a:r>
            <a:rPr lang="ru-RU" sz="1800" dirty="0" smtClean="0">
              <a:latin typeface="Garamond" pitchFamily="18" charset="0"/>
            </a:rPr>
            <a:t>Значимые характеристики</a:t>
          </a:r>
          <a:endParaRPr lang="ru-RU" sz="1800" dirty="0">
            <a:latin typeface="Garamond" pitchFamily="18" charset="0"/>
          </a:endParaRPr>
        </a:p>
      </dgm:t>
    </dgm:pt>
    <dgm:pt modelId="{BBC81EFC-4687-4E78-81D6-640918CF1A7F}" type="parTrans" cxnId="{C6586D5A-3049-47D3-9938-79F78521000A}">
      <dgm:prSet/>
      <dgm:spPr/>
      <dgm:t>
        <a:bodyPr/>
        <a:lstStyle/>
        <a:p>
          <a:endParaRPr lang="ru-RU"/>
        </a:p>
      </dgm:t>
    </dgm:pt>
    <dgm:pt modelId="{829B0A43-038C-492A-BF54-B4AE04E17A45}" type="sibTrans" cxnId="{C6586D5A-3049-47D3-9938-79F78521000A}">
      <dgm:prSet/>
      <dgm:spPr/>
      <dgm:t>
        <a:bodyPr/>
        <a:lstStyle/>
        <a:p>
          <a:endParaRPr lang="ru-RU"/>
        </a:p>
      </dgm:t>
    </dgm:pt>
    <dgm:pt modelId="{88CED65C-DE37-42D0-BC16-A2DC1F6D09EB}">
      <dgm:prSet phldrT="[Текст]" custT="1"/>
      <dgm:spPr/>
      <dgm:t>
        <a:bodyPr/>
        <a:lstStyle/>
        <a:p>
          <a:r>
            <a:rPr lang="ru-RU" sz="2000" dirty="0" smtClean="0">
              <a:latin typeface="Garamond" pitchFamily="18" charset="0"/>
            </a:rPr>
            <a:t>Планируемые результаты</a:t>
          </a:r>
          <a:endParaRPr lang="ru-RU" sz="2000" dirty="0">
            <a:latin typeface="Garamond" pitchFamily="18" charset="0"/>
          </a:endParaRPr>
        </a:p>
      </dgm:t>
    </dgm:pt>
    <dgm:pt modelId="{4291D0D0-97B7-4391-A50E-62F38040B333}" type="parTrans" cxnId="{30B9D180-B768-444C-8618-5AD9569EC4D1}">
      <dgm:prSet/>
      <dgm:spPr/>
      <dgm:t>
        <a:bodyPr/>
        <a:lstStyle/>
        <a:p>
          <a:endParaRPr lang="ru-RU"/>
        </a:p>
      </dgm:t>
    </dgm:pt>
    <dgm:pt modelId="{2E97317D-E8EC-4327-BB4D-A4D912D64264}" type="sibTrans" cxnId="{30B9D180-B768-444C-8618-5AD9569EC4D1}">
      <dgm:prSet/>
      <dgm:spPr/>
      <dgm:t>
        <a:bodyPr/>
        <a:lstStyle/>
        <a:p>
          <a:endParaRPr lang="ru-RU"/>
        </a:p>
      </dgm:t>
    </dgm:pt>
    <dgm:pt modelId="{3B4A974B-E041-4F86-9B97-09CB76161070}">
      <dgm:prSet phldrT="[Текст]" custT="1"/>
      <dgm:spPr/>
      <dgm:t>
        <a:bodyPr/>
        <a:lstStyle/>
        <a:p>
          <a:r>
            <a:rPr lang="ru-RU" sz="1800" dirty="0" smtClean="0">
              <a:latin typeface="Garamond" pitchFamily="18" charset="0"/>
            </a:rPr>
            <a:t>Принципы и подходы</a:t>
          </a:r>
        </a:p>
      </dgm:t>
    </dgm:pt>
    <dgm:pt modelId="{282B4F04-159B-4CAD-981D-09389DF30472}" type="parTrans" cxnId="{60B5ACF9-E27A-4AE6-B5EB-3B16C28830C8}">
      <dgm:prSet/>
      <dgm:spPr/>
      <dgm:t>
        <a:bodyPr/>
        <a:lstStyle/>
        <a:p>
          <a:endParaRPr lang="ru-RU"/>
        </a:p>
      </dgm:t>
    </dgm:pt>
    <dgm:pt modelId="{4B7FB2B2-C338-441B-B4AE-4C332799E752}" type="sibTrans" cxnId="{60B5ACF9-E27A-4AE6-B5EB-3B16C28830C8}">
      <dgm:prSet/>
      <dgm:spPr/>
      <dgm:t>
        <a:bodyPr/>
        <a:lstStyle/>
        <a:p>
          <a:endParaRPr lang="ru-RU"/>
        </a:p>
      </dgm:t>
    </dgm:pt>
    <dgm:pt modelId="{770C20BB-A3AB-4086-AAF4-307B022BE74A}" type="pres">
      <dgm:prSet presAssocID="{57D872CF-EE93-4B2D-8595-335B57D967E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29DD49-37DF-429F-8963-1CC5FE8CDE65}" type="pres">
      <dgm:prSet presAssocID="{E57C5019-9519-4486-A9AA-A0A58A1CA02F}" presName="hierRoot1" presStyleCnt="0"/>
      <dgm:spPr/>
      <dgm:t>
        <a:bodyPr/>
        <a:lstStyle/>
        <a:p>
          <a:endParaRPr lang="ru-RU"/>
        </a:p>
      </dgm:t>
    </dgm:pt>
    <dgm:pt modelId="{1B091BFD-433F-4BE2-B01E-86A65AFDEE19}" type="pres">
      <dgm:prSet presAssocID="{E57C5019-9519-4486-A9AA-A0A58A1CA02F}" presName="composite" presStyleCnt="0"/>
      <dgm:spPr/>
      <dgm:t>
        <a:bodyPr/>
        <a:lstStyle/>
        <a:p>
          <a:endParaRPr lang="ru-RU"/>
        </a:p>
      </dgm:t>
    </dgm:pt>
    <dgm:pt modelId="{7AB96E85-69B1-4AD7-BFFC-93B2398CB49A}" type="pres">
      <dgm:prSet presAssocID="{E57C5019-9519-4486-A9AA-A0A58A1CA02F}" presName="background" presStyleLbl="node0" presStyleIdx="0" presStyleCnt="1"/>
      <dgm:spPr/>
      <dgm:t>
        <a:bodyPr/>
        <a:lstStyle/>
        <a:p>
          <a:endParaRPr lang="ru-RU"/>
        </a:p>
      </dgm:t>
    </dgm:pt>
    <dgm:pt modelId="{81E94CA5-BD45-446D-BA95-4F9A48191F18}" type="pres">
      <dgm:prSet presAssocID="{E57C5019-9519-4486-A9AA-A0A58A1CA02F}" presName="text" presStyleLbl="fgAcc0" presStyleIdx="0" presStyleCnt="1" custScaleX="291302" custLinFactNeighborX="5571" custLinFactNeighborY="-4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901FB7-B2CE-417E-B12C-2CA09718FB5A}" type="pres">
      <dgm:prSet presAssocID="{E57C5019-9519-4486-A9AA-A0A58A1CA02F}" presName="hierChild2" presStyleCnt="0"/>
      <dgm:spPr/>
      <dgm:t>
        <a:bodyPr/>
        <a:lstStyle/>
        <a:p>
          <a:endParaRPr lang="ru-RU"/>
        </a:p>
      </dgm:t>
    </dgm:pt>
    <dgm:pt modelId="{91C22466-47B9-4EC3-BC0E-4F331E80084B}" type="pres">
      <dgm:prSet presAssocID="{C6B1675D-0104-419D-94CA-3E02FE575DC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D9C3F020-83C0-471E-A5A9-5B12246203AE}" type="pres">
      <dgm:prSet presAssocID="{000BCA3A-654E-40EC-B40B-43758CAE58D0}" presName="hierRoot2" presStyleCnt="0"/>
      <dgm:spPr/>
      <dgm:t>
        <a:bodyPr/>
        <a:lstStyle/>
        <a:p>
          <a:endParaRPr lang="ru-RU"/>
        </a:p>
      </dgm:t>
    </dgm:pt>
    <dgm:pt modelId="{8F2A5427-05D1-4CB4-85A3-B8ABA4D835AB}" type="pres">
      <dgm:prSet presAssocID="{000BCA3A-654E-40EC-B40B-43758CAE58D0}" presName="composite2" presStyleCnt="0"/>
      <dgm:spPr/>
      <dgm:t>
        <a:bodyPr/>
        <a:lstStyle/>
        <a:p>
          <a:endParaRPr lang="ru-RU"/>
        </a:p>
      </dgm:t>
    </dgm:pt>
    <dgm:pt modelId="{C6D373CB-EBDC-4FAF-B540-0C4FAEAED3D1}" type="pres">
      <dgm:prSet presAssocID="{000BCA3A-654E-40EC-B40B-43758CAE58D0}" presName="background2" presStyleLbl="node2" presStyleIdx="0" presStyleCnt="2"/>
      <dgm:spPr/>
      <dgm:t>
        <a:bodyPr/>
        <a:lstStyle/>
        <a:p>
          <a:endParaRPr lang="ru-RU"/>
        </a:p>
      </dgm:t>
    </dgm:pt>
    <dgm:pt modelId="{95E08BF8-F99A-416B-9BA8-4DD1C59DB0EE}" type="pres">
      <dgm:prSet presAssocID="{000BCA3A-654E-40EC-B40B-43758CAE58D0}" presName="text2" presStyleLbl="fgAcc2" presStyleIdx="0" presStyleCnt="2" custScaleX="1100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E629AA-E1D2-4DD0-A285-136DCFEACB09}" type="pres">
      <dgm:prSet presAssocID="{000BCA3A-654E-40EC-B40B-43758CAE58D0}" presName="hierChild3" presStyleCnt="0"/>
      <dgm:spPr/>
      <dgm:t>
        <a:bodyPr/>
        <a:lstStyle/>
        <a:p>
          <a:endParaRPr lang="ru-RU"/>
        </a:p>
      </dgm:t>
    </dgm:pt>
    <dgm:pt modelId="{C23892C5-007F-464E-9BB6-F6C6EA83F68A}" type="pres">
      <dgm:prSet presAssocID="{D79E6D03-95A7-4C0E-BCA0-187D33F3707F}" presName="Name17" presStyleLbl="parChTrans1D3" presStyleIdx="0" presStyleCnt="3"/>
      <dgm:spPr/>
      <dgm:t>
        <a:bodyPr/>
        <a:lstStyle/>
        <a:p>
          <a:endParaRPr lang="ru-RU"/>
        </a:p>
      </dgm:t>
    </dgm:pt>
    <dgm:pt modelId="{92202BDA-7A0B-4154-B0DC-0604A486020B}" type="pres">
      <dgm:prSet presAssocID="{B1FBBC30-377D-4535-93C7-8716CCE420A7}" presName="hierRoot3" presStyleCnt="0"/>
      <dgm:spPr/>
      <dgm:t>
        <a:bodyPr/>
        <a:lstStyle/>
        <a:p>
          <a:endParaRPr lang="ru-RU"/>
        </a:p>
      </dgm:t>
    </dgm:pt>
    <dgm:pt modelId="{21F2D94B-38F2-480A-B39A-63F61C122866}" type="pres">
      <dgm:prSet presAssocID="{B1FBBC30-377D-4535-93C7-8716CCE420A7}" presName="composite3" presStyleCnt="0"/>
      <dgm:spPr/>
      <dgm:t>
        <a:bodyPr/>
        <a:lstStyle/>
        <a:p>
          <a:endParaRPr lang="ru-RU"/>
        </a:p>
      </dgm:t>
    </dgm:pt>
    <dgm:pt modelId="{E3DEF62E-7323-4145-A036-E0CFBB37D262}" type="pres">
      <dgm:prSet presAssocID="{B1FBBC30-377D-4535-93C7-8716CCE420A7}" presName="background3" presStyleLbl="node3" presStyleIdx="0" presStyleCnt="3"/>
      <dgm:spPr/>
      <dgm:t>
        <a:bodyPr/>
        <a:lstStyle/>
        <a:p>
          <a:endParaRPr lang="ru-RU"/>
        </a:p>
      </dgm:t>
    </dgm:pt>
    <dgm:pt modelId="{94E2BFED-90C9-4673-8D45-8475783B1237}" type="pres">
      <dgm:prSet presAssocID="{B1FBBC30-377D-4535-93C7-8716CCE420A7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ACE7B4-F410-467E-8570-F3A016A3EE25}" type="pres">
      <dgm:prSet presAssocID="{B1FBBC30-377D-4535-93C7-8716CCE420A7}" presName="hierChild4" presStyleCnt="0"/>
      <dgm:spPr/>
      <dgm:t>
        <a:bodyPr/>
        <a:lstStyle/>
        <a:p>
          <a:endParaRPr lang="ru-RU"/>
        </a:p>
      </dgm:t>
    </dgm:pt>
    <dgm:pt modelId="{A8C4030E-B4A5-49C3-AC62-F401981FE0F4}" type="pres">
      <dgm:prSet presAssocID="{282B4F04-159B-4CAD-981D-09389DF3047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CF7A4AFF-E12B-4A4A-AB9A-B72E3AA8A44B}" type="pres">
      <dgm:prSet presAssocID="{3B4A974B-E041-4F86-9B97-09CB76161070}" presName="hierRoot3" presStyleCnt="0"/>
      <dgm:spPr/>
      <dgm:t>
        <a:bodyPr/>
        <a:lstStyle/>
        <a:p>
          <a:endParaRPr lang="ru-RU"/>
        </a:p>
      </dgm:t>
    </dgm:pt>
    <dgm:pt modelId="{634D09A3-B9DF-457D-9A68-197F407B3329}" type="pres">
      <dgm:prSet presAssocID="{3B4A974B-E041-4F86-9B97-09CB76161070}" presName="composite3" presStyleCnt="0"/>
      <dgm:spPr/>
      <dgm:t>
        <a:bodyPr/>
        <a:lstStyle/>
        <a:p>
          <a:endParaRPr lang="ru-RU"/>
        </a:p>
      </dgm:t>
    </dgm:pt>
    <dgm:pt modelId="{FD13103C-C669-43E4-87D4-1B489D9D4ECF}" type="pres">
      <dgm:prSet presAssocID="{3B4A974B-E041-4F86-9B97-09CB76161070}" presName="background3" presStyleLbl="node3" presStyleIdx="1" presStyleCnt="3"/>
      <dgm:spPr/>
      <dgm:t>
        <a:bodyPr/>
        <a:lstStyle/>
        <a:p>
          <a:endParaRPr lang="ru-RU"/>
        </a:p>
      </dgm:t>
    </dgm:pt>
    <dgm:pt modelId="{391BAD30-D533-4B9A-A9E7-6B8C62B52471}" type="pres">
      <dgm:prSet presAssocID="{3B4A974B-E041-4F86-9B97-09CB76161070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E2356C-EF41-4E55-B6D0-A213D69C87F5}" type="pres">
      <dgm:prSet presAssocID="{3B4A974B-E041-4F86-9B97-09CB76161070}" presName="hierChild4" presStyleCnt="0"/>
      <dgm:spPr/>
      <dgm:t>
        <a:bodyPr/>
        <a:lstStyle/>
        <a:p>
          <a:endParaRPr lang="ru-RU"/>
        </a:p>
      </dgm:t>
    </dgm:pt>
    <dgm:pt modelId="{102847AC-FE97-415C-996D-5B30DA7582D9}" type="pres">
      <dgm:prSet presAssocID="{BBC81EFC-4687-4E78-81D6-640918CF1A7F}" presName="Name17" presStyleLbl="parChTrans1D3" presStyleIdx="2" presStyleCnt="3"/>
      <dgm:spPr/>
      <dgm:t>
        <a:bodyPr/>
        <a:lstStyle/>
        <a:p>
          <a:endParaRPr lang="ru-RU"/>
        </a:p>
      </dgm:t>
    </dgm:pt>
    <dgm:pt modelId="{EE3B210E-FDC5-491E-9154-6354A1C20968}" type="pres">
      <dgm:prSet presAssocID="{C1B3E579-4C51-45CA-B9BC-9C04DF189A2A}" presName="hierRoot3" presStyleCnt="0"/>
      <dgm:spPr/>
      <dgm:t>
        <a:bodyPr/>
        <a:lstStyle/>
        <a:p>
          <a:endParaRPr lang="ru-RU"/>
        </a:p>
      </dgm:t>
    </dgm:pt>
    <dgm:pt modelId="{03FD550A-8F7F-4CC0-8849-19BBED43C944}" type="pres">
      <dgm:prSet presAssocID="{C1B3E579-4C51-45CA-B9BC-9C04DF189A2A}" presName="composite3" presStyleCnt="0"/>
      <dgm:spPr/>
      <dgm:t>
        <a:bodyPr/>
        <a:lstStyle/>
        <a:p>
          <a:endParaRPr lang="ru-RU"/>
        </a:p>
      </dgm:t>
    </dgm:pt>
    <dgm:pt modelId="{C0370202-404F-43CA-AC36-AE543D36B6D7}" type="pres">
      <dgm:prSet presAssocID="{C1B3E579-4C51-45CA-B9BC-9C04DF189A2A}" presName="background3" presStyleLbl="node3" presStyleIdx="2" presStyleCnt="3"/>
      <dgm:spPr/>
      <dgm:t>
        <a:bodyPr/>
        <a:lstStyle/>
        <a:p>
          <a:endParaRPr lang="ru-RU"/>
        </a:p>
      </dgm:t>
    </dgm:pt>
    <dgm:pt modelId="{E96F8467-1AF5-4097-8A4A-004E96D746F1}" type="pres">
      <dgm:prSet presAssocID="{C1B3E579-4C51-45CA-B9BC-9C04DF189A2A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AD57B6-80F9-4839-9BD0-A47E56B16C21}" type="pres">
      <dgm:prSet presAssocID="{C1B3E579-4C51-45CA-B9BC-9C04DF189A2A}" presName="hierChild4" presStyleCnt="0"/>
      <dgm:spPr/>
      <dgm:t>
        <a:bodyPr/>
        <a:lstStyle/>
        <a:p>
          <a:endParaRPr lang="ru-RU"/>
        </a:p>
      </dgm:t>
    </dgm:pt>
    <dgm:pt modelId="{8FD7E6FE-D80D-42E9-A428-7914965D18D1}" type="pres">
      <dgm:prSet presAssocID="{4291D0D0-97B7-4391-A50E-62F38040B333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A351316-2770-4077-AC78-64898606BEF8}" type="pres">
      <dgm:prSet presAssocID="{88CED65C-DE37-42D0-BC16-A2DC1F6D09EB}" presName="hierRoot2" presStyleCnt="0"/>
      <dgm:spPr/>
      <dgm:t>
        <a:bodyPr/>
        <a:lstStyle/>
        <a:p>
          <a:endParaRPr lang="ru-RU"/>
        </a:p>
      </dgm:t>
    </dgm:pt>
    <dgm:pt modelId="{9A875DDB-A82B-49D1-ACDD-AD4CEF0DBC72}" type="pres">
      <dgm:prSet presAssocID="{88CED65C-DE37-42D0-BC16-A2DC1F6D09EB}" presName="composite2" presStyleCnt="0"/>
      <dgm:spPr/>
      <dgm:t>
        <a:bodyPr/>
        <a:lstStyle/>
        <a:p>
          <a:endParaRPr lang="ru-RU"/>
        </a:p>
      </dgm:t>
    </dgm:pt>
    <dgm:pt modelId="{6606C6AA-ADB3-4032-B362-A2E9FF93DD37}" type="pres">
      <dgm:prSet presAssocID="{88CED65C-DE37-42D0-BC16-A2DC1F6D09EB}" presName="background2" presStyleLbl="node2" presStyleIdx="1" presStyleCnt="2"/>
      <dgm:spPr/>
      <dgm:t>
        <a:bodyPr/>
        <a:lstStyle/>
        <a:p>
          <a:endParaRPr lang="ru-RU"/>
        </a:p>
      </dgm:t>
    </dgm:pt>
    <dgm:pt modelId="{E9ED6472-6404-4EA7-9E1D-A40AB9476053}" type="pres">
      <dgm:prSet presAssocID="{88CED65C-DE37-42D0-BC16-A2DC1F6D09E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E3D64D-3467-4297-BD51-F9D6C5AD94A9}" type="pres">
      <dgm:prSet presAssocID="{88CED65C-DE37-42D0-BC16-A2DC1F6D09EB}" presName="hierChild3" presStyleCnt="0"/>
      <dgm:spPr/>
      <dgm:t>
        <a:bodyPr/>
        <a:lstStyle/>
        <a:p>
          <a:endParaRPr lang="ru-RU"/>
        </a:p>
      </dgm:t>
    </dgm:pt>
  </dgm:ptLst>
  <dgm:cxnLst>
    <dgm:cxn modelId="{B93E9781-B8D1-416A-9B17-0B32AB039A90}" type="presOf" srcId="{282B4F04-159B-4CAD-981D-09389DF30472}" destId="{A8C4030E-B4A5-49C3-AC62-F401981FE0F4}" srcOrd="0" destOrd="0" presId="urn:microsoft.com/office/officeart/2005/8/layout/hierarchy1"/>
    <dgm:cxn modelId="{0A94E810-6C47-4071-BB24-E29AC342BC7D}" type="presOf" srcId="{000BCA3A-654E-40EC-B40B-43758CAE58D0}" destId="{95E08BF8-F99A-416B-9BA8-4DD1C59DB0EE}" srcOrd="0" destOrd="0" presId="urn:microsoft.com/office/officeart/2005/8/layout/hierarchy1"/>
    <dgm:cxn modelId="{C5102054-B9AD-4AFE-B4EE-5AD859874073}" srcId="{000BCA3A-654E-40EC-B40B-43758CAE58D0}" destId="{B1FBBC30-377D-4535-93C7-8716CCE420A7}" srcOrd="0" destOrd="0" parTransId="{D79E6D03-95A7-4C0E-BCA0-187D33F3707F}" sibTransId="{2983AAF6-C107-4E40-B58F-E2CC766BFE8F}"/>
    <dgm:cxn modelId="{B7AA15C6-00BB-481C-A7EF-103A994024AC}" type="presOf" srcId="{B1FBBC30-377D-4535-93C7-8716CCE420A7}" destId="{94E2BFED-90C9-4673-8D45-8475783B1237}" srcOrd="0" destOrd="0" presId="urn:microsoft.com/office/officeart/2005/8/layout/hierarchy1"/>
    <dgm:cxn modelId="{60C67DC3-86F5-4C3D-80D3-39BA2666585F}" type="presOf" srcId="{BBC81EFC-4687-4E78-81D6-640918CF1A7F}" destId="{102847AC-FE97-415C-996D-5B30DA7582D9}" srcOrd="0" destOrd="0" presId="urn:microsoft.com/office/officeart/2005/8/layout/hierarchy1"/>
    <dgm:cxn modelId="{22F0D799-55FD-4709-9A8E-6809898138EC}" type="presOf" srcId="{C6B1675D-0104-419D-94CA-3E02FE575DC0}" destId="{91C22466-47B9-4EC3-BC0E-4F331E80084B}" srcOrd="0" destOrd="0" presId="urn:microsoft.com/office/officeart/2005/8/layout/hierarchy1"/>
    <dgm:cxn modelId="{B58BCC47-AECA-4373-BB66-0D3C4144FC57}" type="presOf" srcId="{88CED65C-DE37-42D0-BC16-A2DC1F6D09EB}" destId="{E9ED6472-6404-4EA7-9E1D-A40AB9476053}" srcOrd="0" destOrd="0" presId="urn:microsoft.com/office/officeart/2005/8/layout/hierarchy1"/>
    <dgm:cxn modelId="{F2DC4AF9-F87D-46DD-A8E2-654FAD5C62FC}" type="presOf" srcId="{3B4A974B-E041-4F86-9B97-09CB76161070}" destId="{391BAD30-D533-4B9A-A9E7-6B8C62B52471}" srcOrd="0" destOrd="0" presId="urn:microsoft.com/office/officeart/2005/8/layout/hierarchy1"/>
    <dgm:cxn modelId="{30B9D180-B768-444C-8618-5AD9569EC4D1}" srcId="{E57C5019-9519-4486-A9AA-A0A58A1CA02F}" destId="{88CED65C-DE37-42D0-BC16-A2DC1F6D09EB}" srcOrd="1" destOrd="0" parTransId="{4291D0D0-97B7-4391-A50E-62F38040B333}" sibTransId="{2E97317D-E8EC-4327-BB4D-A4D912D64264}"/>
    <dgm:cxn modelId="{2B0CC75A-BB59-4D77-ABBE-0BD0111F8FDF}" type="presOf" srcId="{C1B3E579-4C51-45CA-B9BC-9C04DF189A2A}" destId="{E96F8467-1AF5-4097-8A4A-004E96D746F1}" srcOrd="0" destOrd="0" presId="urn:microsoft.com/office/officeart/2005/8/layout/hierarchy1"/>
    <dgm:cxn modelId="{2DBB19C9-E39B-40BC-9D02-826A7F3E1EA7}" type="presOf" srcId="{4291D0D0-97B7-4391-A50E-62F38040B333}" destId="{8FD7E6FE-D80D-42E9-A428-7914965D18D1}" srcOrd="0" destOrd="0" presId="urn:microsoft.com/office/officeart/2005/8/layout/hierarchy1"/>
    <dgm:cxn modelId="{0F680429-C05F-4C1E-88DC-AC3E324AFE46}" type="presOf" srcId="{57D872CF-EE93-4B2D-8595-335B57D967E1}" destId="{770C20BB-A3AB-4086-AAF4-307B022BE74A}" srcOrd="0" destOrd="0" presId="urn:microsoft.com/office/officeart/2005/8/layout/hierarchy1"/>
    <dgm:cxn modelId="{3E90E05A-B10F-41A0-980E-30F2D988EDF8}" type="presOf" srcId="{E57C5019-9519-4486-A9AA-A0A58A1CA02F}" destId="{81E94CA5-BD45-446D-BA95-4F9A48191F18}" srcOrd="0" destOrd="0" presId="urn:microsoft.com/office/officeart/2005/8/layout/hierarchy1"/>
    <dgm:cxn modelId="{D146A813-DF70-4A4D-BE7E-3EF361130DD9}" srcId="{57D872CF-EE93-4B2D-8595-335B57D967E1}" destId="{E57C5019-9519-4486-A9AA-A0A58A1CA02F}" srcOrd="0" destOrd="0" parTransId="{DB8CF46F-E7AB-4C81-BDC9-16209FB02681}" sibTransId="{2E6A94B9-1693-46EB-97D2-9A2A76B16AB3}"/>
    <dgm:cxn modelId="{B73DE899-8051-4965-B2F1-0F7E9F56385B}" srcId="{E57C5019-9519-4486-A9AA-A0A58A1CA02F}" destId="{000BCA3A-654E-40EC-B40B-43758CAE58D0}" srcOrd="0" destOrd="0" parTransId="{C6B1675D-0104-419D-94CA-3E02FE575DC0}" sibTransId="{279A93F9-EEE5-4EFD-9E15-FC43FF1BB8AE}"/>
    <dgm:cxn modelId="{C6586D5A-3049-47D3-9938-79F78521000A}" srcId="{000BCA3A-654E-40EC-B40B-43758CAE58D0}" destId="{C1B3E579-4C51-45CA-B9BC-9C04DF189A2A}" srcOrd="2" destOrd="0" parTransId="{BBC81EFC-4687-4E78-81D6-640918CF1A7F}" sibTransId="{829B0A43-038C-492A-BF54-B4AE04E17A45}"/>
    <dgm:cxn modelId="{60B5ACF9-E27A-4AE6-B5EB-3B16C28830C8}" srcId="{000BCA3A-654E-40EC-B40B-43758CAE58D0}" destId="{3B4A974B-E041-4F86-9B97-09CB76161070}" srcOrd="1" destOrd="0" parTransId="{282B4F04-159B-4CAD-981D-09389DF30472}" sibTransId="{4B7FB2B2-C338-441B-B4AE-4C332799E752}"/>
    <dgm:cxn modelId="{B586B2F6-4EC2-4EE4-954C-20491CD0ECE8}" type="presOf" srcId="{D79E6D03-95A7-4C0E-BCA0-187D33F3707F}" destId="{C23892C5-007F-464E-9BB6-F6C6EA83F68A}" srcOrd="0" destOrd="0" presId="urn:microsoft.com/office/officeart/2005/8/layout/hierarchy1"/>
    <dgm:cxn modelId="{936DC6AE-E285-4890-8532-BA6B1E188A8C}" type="presParOf" srcId="{770C20BB-A3AB-4086-AAF4-307B022BE74A}" destId="{2629DD49-37DF-429F-8963-1CC5FE8CDE65}" srcOrd="0" destOrd="0" presId="urn:microsoft.com/office/officeart/2005/8/layout/hierarchy1"/>
    <dgm:cxn modelId="{BE111DDC-5976-4E01-AE83-FCAE2881CBDF}" type="presParOf" srcId="{2629DD49-37DF-429F-8963-1CC5FE8CDE65}" destId="{1B091BFD-433F-4BE2-B01E-86A65AFDEE19}" srcOrd="0" destOrd="0" presId="urn:microsoft.com/office/officeart/2005/8/layout/hierarchy1"/>
    <dgm:cxn modelId="{7B86C08F-E14B-4C57-A6ED-B89F771404C4}" type="presParOf" srcId="{1B091BFD-433F-4BE2-B01E-86A65AFDEE19}" destId="{7AB96E85-69B1-4AD7-BFFC-93B2398CB49A}" srcOrd="0" destOrd="0" presId="urn:microsoft.com/office/officeart/2005/8/layout/hierarchy1"/>
    <dgm:cxn modelId="{07ED529E-900B-4FE6-9C1E-F7E64AC2C461}" type="presParOf" srcId="{1B091BFD-433F-4BE2-B01E-86A65AFDEE19}" destId="{81E94CA5-BD45-446D-BA95-4F9A48191F18}" srcOrd="1" destOrd="0" presId="urn:microsoft.com/office/officeart/2005/8/layout/hierarchy1"/>
    <dgm:cxn modelId="{F29B4DD2-F275-44B2-A836-FB355479B7BE}" type="presParOf" srcId="{2629DD49-37DF-429F-8963-1CC5FE8CDE65}" destId="{6D901FB7-B2CE-417E-B12C-2CA09718FB5A}" srcOrd="1" destOrd="0" presId="urn:microsoft.com/office/officeart/2005/8/layout/hierarchy1"/>
    <dgm:cxn modelId="{1E14B6AF-79DB-4A9B-8F0C-10B2DEF7F712}" type="presParOf" srcId="{6D901FB7-B2CE-417E-B12C-2CA09718FB5A}" destId="{91C22466-47B9-4EC3-BC0E-4F331E80084B}" srcOrd="0" destOrd="0" presId="urn:microsoft.com/office/officeart/2005/8/layout/hierarchy1"/>
    <dgm:cxn modelId="{228BAB42-8ED7-4711-98D0-D58E7DAE144D}" type="presParOf" srcId="{6D901FB7-B2CE-417E-B12C-2CA09718FB5A}" destId="{D9C3F020-83C0-471E-A5A9-5B12246203AE}" srcOrd="1" destOrd="0" presId="urn:microsoft.com/office/officeart/2005/8/layout/hierarchy1"/>
    <dgm:cxn modelId="{1CC68B61-0490-4E62-A842-7F55A2B23150}" type="presParOf" srcId="{D9C3F020-83C0-471E-A5A9-5B12246203AE}" destId="{8F2A5427-05D1-4CB4-85A3-B8ABA4D835AB}" srcOrd="0" destOrd="0" presId="urn:microsoft.com/office/officeart/2005/8/layout/hierarchy1"/>
    <dgm:cxn modelId="{3A382741-06EF-4DA0-957A-B87CE8A20C71}" type="presParOf" srcId="{8F2A5427-05D1-4CB4-85A3-B8ABA4D835AB}" destId="{C6D373CB-EBDC-4FAF-B540-0C4FAEAED3D1}" srcOrd="0" destOrd="0" presId="urn:microsoft.com/office/officeart/2005/8/layout/hierarchy1"/>
    <dgm:cxn modelId="{4E7A415E-E28E-4652-AA77-476DC5323911}" type="presParOf" srcId="{8F2A5427-05D1-4CB4-85A3-B8ABA4D835AB}" destId="{95E08BF8-F99A-416B-9BA8-4DD1C59DB0EE}" srcOrd="1" destOrd="0" presId="urn:microsoft.com/office/officeart/2005/8/layout/hierarchy1"/>
    <dgm:cxn modelId="{D47888E4-5F1D-414A-82BC-34E2D657A8DE}" type="presParOf" srcId="{D9C3F020-83C0-471E-A5A9-5B12246203AE}" destId="{6BE629AA-E1D2-4DD0-A285-136DCFEACB09}" srcOrd="1" destOrd="0" presId="urn:microsoft.com/office/officeart/2005/8/layout/hierarchy1"/>
    <dgm:cxn modelId="{ECF9B4B6-B938-4AAC-885D-09C3AB847EB0}" type="presParOf" srcId="{6BE629AA-E1D2-4DD0-A285-136DCFEACB09}" destId="{C23892C5-007F-464E-9BB6-F6C6EA83F68A}" srcOrd="0" destOrd="0" presId="urn:microsoft.com/office/officeart/2005/8/layout/hierarchy1"/>
    <dgm:cxn modelId="{4A13D702-AA80-4F46-919F-4F583F60B912}" type="presParOf" srcId="{6BE629AA-E1D2-4DD0-A285-136DCFEACB09}" destId="{92202BDA-7A0B-4154-B0DC-0604A486020B}" srcOrd="1" destOrd="0" presId="urn:microsoft.com/office/officeart/2005/8/layout/hierarchy1"/>
    <dgm:cxn modelId="{06E9ADF1-75D9-4642-B280-F3CA0D72B791}" type="presParOf" srcId="{92202BDA-7A0B-4154-B0DC-0604A486020B}" destId="{21F2D94B-38F2-480A-B39A-63F61C122866}" srcOrd="0" destOrd="0" presId="urn:microsoft.com/office/officeart/2005/8/layout/hierarchy1"/>
    <dgm:cxn modelId="{94A68178-411D-418E-BFAC-6DE145C7EC40}" type="presParOf" srcId="{21F2D94B-38F2-480A-B39A-63F61C122866}" destId="{E3DEF62E-7323-4145-A036-E0CFBB37D262}" srcOrd="0" destOrd="0" presId="urn:microsoft.com/office/officeart/2005/8/layout/hierarchy1"/>
    <dgm:cxn modelId="{59EF563C-9592-4DCA-8B33-8DDA6AEC0A25}" type="presParOf" srcId="{21F2D94B-38F2-480A-B39A-63F61C122866}" destId="{94E2BFED-90C9-4673-8D45-8475783B1237}" srcOrd="1" destOrd="0" presId="urn:microsoft.com/office/officeart/2005/8/layout/hierarchy1"/>
    <dgm:cxn modelId="{E44DE08A-72F0-4D6F-A36B-C64AF3CC694C}" type="presParOf" srcId="{92202BDA-7A0B-4154-B0DC-0604A486020B}" destId="{16ACE7B4-F410-467E-8570-F3A016A3EE25}" srcOrd="1" destOrd="0" presId="urn:microsoft.com/office/officeart/2005/8/layout/hierarchy1"/>
    <dgm:cxn modelId="{8B9B0DF1-78E5-44A6-B084-B3559013C475}" type="presParOf" srcId="{6BE629AA-E1D2-4DD0-A285-136DCFEACB09}" destId="{A8C4030E-B4A5-49C3-AC62-F401981FE0F4}" srcOrd="2" destOrd="0" presId="urn:microsoft.com/office/officeart/2005/8/layout/hierarchy1"/>
    <dgm:cxn modelId="{8DB77383-EB6E-4B0A-86B1-E0A5F2A0106A}" type="presParOf" srcId="{6BE629AA-E1D2-4DD0-A285-136DCFEACB09}" destId="{CF7A4AFF-E12B-4A4A-AB9A-B72E3AA8A44B}" srcOrd="3" destOrd="0" presId="urn:microsoft.com/office/officeart/2005/8/layout/hierarchy1"/>
    <dgm:cxn modelId="{3D1DAD45-9E31-480B-98D9-83BA7A63BBDE}" type="presParOf" srcId="{CF7A4AFF-E12B-4A4A-AB9A-B72E3AA8A44B}" destId="{634D09A3-B9DF-457D-9A68-197F407B3329}" srcOrd="0" destOrd="0" presId="urn:microsoft.com/office/officeart/2005/8/layout/hierarchy1"/>
    <dgm:cxn modelId="{A5080458-D603-434D-8324-6D3A5E4D22F9}" type="presParOf" srcId="{634D09A3-B9DF-457D-9A68-197F407B3329}" destId="{FD13103C-C669-43E4-87D4-1B489D9D4ECF}" srcOrd="0" destOrd="0" presId="urn:microsoft.com/office/officeart/2005/8/layout/hierarchy1"/>
    <dgm:cxn modelId="{4E41648B-C31C-4384-BB64-6F138AF5B4D8}" type="presParOf" srcId="{634D09A3-B9DF-457D-9A68-197F407B3329}" destId="{391BAD30-D533-4B9A-A9E7-6B8C62B52471}" srcOrd="1" destOrd="0" presId="urn:microsoft.com/office/officeart/2005/8/layout/hierarchy1"/>
    <dgm:cxn modelId="{85EC5DFA-C3A7-41B5-92EC-E07C48A30CFE}" type="presParOf" srcId="{CF7A4AFF-E12B-4A4A-AB9A-B72E3AA8A44B}" destId="{03E2356C-EF41-4E55-B6D0-A213D69C87F5}" srcOrd="1" destOrd="0" presId="urn:microsoft.com/office/officeart/2005/8/layout/hierarchy1"/>
    <dgm:cxn modelId="{A2AD2272-8B84-41E7-948B-987AA669187F}" type="presParOf" srcId="{6BE629AA-E1D2-4DD0-A285-136DCFEACB09}" destId="{102847AC-FE97-415C-996D-5B30DA7582D9}" srcOrd="4" destOrd="0" presId="urn:microsoft.com/office/officeart/2005/8/layout/hierarchy1"/>
    <dgm:cxn modelId="{C4BA989F-4305-407A-AAC9-C820AFC71322}" type="presParOf" srcId="{6BE629AA-E1D2-4DD0-A285-136DCFEACB09}" destId="{EE3B210E-FDC5-491E-9154-6354A1C20968}" srcOrd="5" destOrd="0" presId="urn:microsoft.com/office/officeart/2005/8/layout/hierarchy1"/>
    <dgm:cxn modelId="{E3807493-1134-44D9-9404-A5EE87A43F72}" type="presParOf" srcId="{EE3B210E-FDC5-491E-9154-6354A1C20968}" destId="{03FD550A-8F7F-4CC0-8849-19BBED43C944}" srcOrd="0" destOrd="0" presId="urn:microsoft.com/office/officeart/2005/8/layout/hierarchy1"/>
    <dgm:cxn modelId="{F490D9EA-F79B-4E9C-88D9-B696E6D5AAD4}" type="presParOf" srcId="{03FD550A-8F7F-4CC0-8849-19BBED43C944}" destId="{C0370202-404F-43CA-AC36-AE543D36B6D7}" srcOrd="0" destOrd="0" presId="urn:microsoft.com/office/officeart/2005/8/layout/hierarchy1"/>
    <dgm:cxn modelId="{FB93EBA2-A4AE-4B46-9815-C2E0A2F3DCBF}" type="presParOf" srcId="{03FD550A-8F7F-4CC0-8849-19BBED43C944}" destId="{E96F8467-1AF5-4097-8A4A-004E96D746F1}" srcOrd="1" destOrd="0" presId="urn:microsoft.com/office/officeart/2005/8/layout/hierarchy1"/>
    <dgm:cxn modelId="{558961B2-3E5A-4E37-9336-5B9885DFFB9A}" type="presParOf" srcId="{EE3B210E-FDC5-491E-9154-6354A1C20968}" destId="{AEAD57B6-80F9-4839-9BD0-A47E56B16C21}" srcOrd="1" destOrd="0" presId="urn:microsoft.com/office/officeart/2005/8/layout/hierarchy1"/>
    <dgm:cxn modelId="{1C10CBBF-A86F-4DE7-B785-0DBFF0648538}" type="presParOf" srcId="{6D901FB7-B2CE-417E-B12C-2CA09718FB5A}" destId="{8FD7E6FE-D80D-42E9-A428-7914965D18D1}" srcOrd="2" destOrd="0" presId="urn:microsoft.com/office/officeart/2005/8/layout/hierarchy1"/>
    <dgm:cxn modelId="{1960E897-DB74-48C2-B852-776EC8C5F409}" type="presParOf" srcId="{6D901FB7-B2CE-417E-B12C-2CA09718FB5A}" destId="{BA351316-2770-4077-AC78-64898606BEF8}" srcOrd="3" destOrd="0" presId="urn:microsoft.com/office/officeart/2005/8/layout/hierarchy1"/>
    <dgm:cxn modelId="{72DBDE7A-2721-4509-AAED-C1C348918AC6}" type="presParOf" srcId="{BA351316-2770-4077-AC78-64898606BEF8}" destId="{9A875DDB-A82B-49D1-ACDD-AD4CEF0DBC72}" srcOrd="0" destOrd="0" presId="urn:microsoft.com/office/officeart/2005/8/layout/hierarchy1"/>
    <dgm:cxn modelId="{D124A841-72C8-4027-97B2-C0BF670B9A54}" type="presParOf" srcId="{9A875DDB-A82B-49D1-ACDD-AD4CEF0DBC72}" destId="{6606C6AA-ADB3-4032-B362-A2E9FF93DD37}" srcOrd="0" destOrd="0" presId="urn:microsoft.com/office/officeart/2005/8/layout/hierarchy1"/>
    <dgm:cxn modelId="{60AFC616-772E-4366-AA66-C18AB33992AA}" type="presParOf" srcId="{9A875DDB-A82B-49D1-ACDD-AD4CEF0DBC72}" destId="{E9ED6472-6404-4EA7-9E1D-A40AB9476053}" srcOrd="1" destOrd="0" presId="urn:microsoft.com/office/officeart/2005/8/layout/hierarchy1"/>
    <dgm:cxn modelId="{568B9F1E-D071-4069-B762-C7841B038882}" type="presParOf" srcId="{BA351316-2770-4077-AC78-64898606BEF8}" destId="{59E3D64D-3467-4297-BD51-F9D6C5AD94A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6E91869-DB67-4EF1-BF6E-DB2A9A39ECDA}" type="doc">
      <dgm:prSet loTypeId="urn:microsoft.com/office/officeart/2005/8/layout/chevron2" loCatId="process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3C3A2E64-E1A6-479E-A88F-A040A3FD0726}">
      <dgm:prSet phldrT="[Текст]"/>
      <dgm:spPr/>
      <dgm:t>
        <a:bodyPr/>
        <a:lstStyle/>
        <a:p>
          <a:r>
            <a:rPr lang="en-US" dirty="0" smtClean="0"/>
            <a:t>*</a:t>
          </a:r>
          <a:endParaRPr lang="ru-RU" dirty="0"/>
        </a:p>
      </dgm:t>
    </dgm:pt>
    <dgm:pt modelId="{6EF3F91A-64A8-4040-A3C8-CD230D766E7F}" type="parTrans" cxnId="{BE96CF5D-6A64-43B0-A380-A33176BEFDA8}">
      <dgm:prSet/>
      <dgm:spPr/>
      <dgm:t>
        <a:bodyPr/>
        <a:lstStyle/>
        <a:p>
          <a:endParaRPr lang="ru-RU"/>
        </a:p>
      </dgm:t>
    </dgm:pt>
    <dgm:pt modelId="{0983EDF1-2887-453C-BCE2-9B358EDBC8DD}" type="sibTrans" cxnId="{BE96CF5D-6A64-43B0-A380-A33176BEFDA8}">
      <dgm:prSet/>
      <dgm:spPr/>
      <dgm:t>
        <a:bodyPr/>
        <a:lstStyle/>
        <a:p>
          <a:endParaRPr lang="ru-RU"/>
        </a:p>
      </dgm:t>
    </dgm:pt>
    <dgm:pt modelId="{1D12B187-6D02-48FC-916B-4011B6762A7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Garamond" pitchFamily="18" charset="0"/>
            </a:rPr>
            <a:t>образовательную деятельность в соответствии с направлениями развития ребенка;</a:t>
          </a:r>
          <a:endParaRPr lang="ru-RU" sz="1600" dirty="0">
            <a:latin typeface="Garamond" pitchFamily="18" charset="0"/>
          </a:endParaRPr>
        </a:p>
      </dgm:t>
    </dgm:pt>
    <dgm:pt modelId="{0676BB47-3128-431E-B068-71659FE50746}" type="parTrans" cxnId="{21BEBCAE-DB67-4E4A-90AE-BBDB035AE1D7}">
      <dgm:prSet/>
      <dgm:spPr/>
      <dgm:t>
        <a:bodyPr/>
        <a:lstStyle/>
        <a:p>
          <a:endParaRPr lang="ru-RU"/>
        </a:p>
      </dgm:t>
    </dgm:pt>
    <dgm:pt modelId="{091AFA4B-E305-42B0-BA70-DAFEC0CA32AF}" type="sibTrans" cxnId="{21BEBCAE-DB67-4E4A-90AE-BBDB035AE1D7}">
      <dgm:prSet/>
      <dgm:spPr/>
      <dgm:t>
        <a:bodyPr/>
        <a:lstStyle/>
        <a:p>
          <a:endParaRPr lang="ru-RU"/>
        </a:p>
      </dgm:t>
    </dgm:pt>
    <dgm:pt modelId="{73C2C269-F823-43DC-9AE6-AEA79F20396F}">
      <dgm:prSet phldrT="[Текст]"/>
      <dgm:spPr/>
      <dgm:t>
        <a:bodyPr/>
        <a:lstStyle/>
        <a:p>
          <a:r>
            <a:rPr lang="en-US" dirty="0" smtClean="0"/>
            <a:t>*</a:t>
          </a:r>
          <a:endParaRPr lang="ru-RU" dirty="0"/>
        </a:p>
      </dgm:t>
    </dgm:pt>
    <dgm:pt modelId="{56770D1B-155F-4F5B-ABF7-1E53153CD33C}" type="parTrans" cxnId="{789ED4FF-DEB2-472C-AD10-C36649267413}">
      <dgm:prSet/>
      <dgm:spPr/>
      <dgm:t>
        <a:bodyPr/>
        <a:lstStyle/>
        <a:p>
          <a:endParaRPr lang="ru-RU"/>
        </a:p>
      </dgm:t>
    </dgm:pt>
    <dgm:pt modelId="{667D3610-6EDA-4CB8-BBA6-1457BAFEDD2C}" type="sibTrans" cxnId="{789ED4FF-DEB2-472C-AD10-C36649267413}">
      <dgm:prSet/>
      <dgm:spPr/>
      <dgm:t>
        <a:bodyPr/>
        <a:lstStyle/>
        <a:p>
          <a:endParaRPr lang="ru-RU"/>
        </a:p>
      </dgm:t>
    </dgm:pt>
    <dgm:pt modelId="{A5580068-A202-4B69-9E6F-29B1E842386D}">
      <dgm:prSet phldrT="[Текст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600" dirty="0">
            <a:latin typeface="Garamond" pitchFamily="18" charset="0"/>
          </a:endParaRPr>
        </a:p>
      </dgm:t>
    </dgm:pt>
    <dgm:pt modelId="{B742820A-ED14-41DD-B4E9-9D31EDE580EF}" type="parTrans" cxnId="{501FE1C8-F5B3-41D7-A84E-5D6FFAC3D98D}">
      <dgm:prSet/>
      <dgm:spPr/>
      <dgm:t>
        <a:bodyPr/>
        <a:lstStyle/>
        <a:p>
          <a:endParaRPr lang="ru-RU"/>
        </a:p>
      </dgm:t>
    </dgm:pt>
    <dgm:pt modelId="{AD454FB3-3D89-4F4B-872E-F91D91F762A4}" type="sibTrans" cxnId="{501FE1C8-F5B3-41D7-A84E-5D6FFAC3D98D}">
      <dgm:prSet/>
      <dgm:spPr/>
      <dgm:t>
        <a:bodyPr/>
        <a:lstStyle/>
        <a:p>
          <a:endParaRPr lang="ru-RU"/>
        </a:p>
      </dgm:t>
    </dgm:pt>
    <dgm:pt modelId="{8EC1A555-08F6-40E2-9E36-30B90214FF92}">
      <dgm:prSet phldrT="[Текст]" custT="1"/>
      <dgm:spPr/>
      <dgm:t>
        <a:bodyPr/>
        <a:lstStyle/>
        <a:p>
          <a:pPr marL="174625" marR="0" indent="-174625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Garamond" pitchFamily="18" charset="0"/>
            </a:rPr>
            <a:t>особенности образовательной деятельности разных видов и культурных практик; </a:t>
          </a:r>
          <a:endParaRPr lang="ru-RU" sz="1600" dirty="0">
            <a:latin typeface="Garamond" pitchFamily="18" charset="0"/>
          </a:endParaRPr>
        </a:p>
      </dgm:t>
    </dgm:pt>
    <dgm:pt modelId="{C5539383-1A40-48F4-97DF-3F4248AF19AC}" type="parTrans" cxnId="{AAD71648-3FA2-456C-AE36-F0B337C48574}">
      <dgm:prSet/>
      <dgm:spPr/>
      <dgm:t>
        <a:bodyPr/>
        <a:lstStyle/>
        <a:p>
          <a:endParaRPr lang="ru-RU"/>
        </a:p>
      </dgm:t>
    </dgm:pt>
    <dgm:pt modelId="{E7D2E1A2-A359-4AC2-B4BE-5299C90FD266}" type="sibTrans" cxnId="{AAD71648-3FA2-456C-AE36-F0B337C48574}">
      <dgm:prSet/>
      <dgm:spPr/>
      <dgm:t>
        <a:bodyPr/>
        <a:lstStyle/>
        <a:p>
          <a:endParaRPr lang="ru-RU"/>
        </a:p>
      </dgm:t>
    </dgm:pt>
    <dgm:pt modelId="{FFA8D5FB-52BC-446A-88A5-E410CD5DFBB5}">
      <dgm:prSet phldrT="[Текст]"/>
      <dgm:spPr/>
      <dgm:t>
        <a:bodyPr/>
        <a:lstStyle/>
        <a:p>
          <a:r>
            <a:rPr lang="en-US" dirty="0" smtClean="0"/>
            <a:t>*</a:t>
          </a:r>
          <a:endParaRPr lang="ru-RU" dirty="0"/>
        </a:p>
      </dgm:t>
    </dgm:pt>
    <dgm:pt modelId="{EAE8354E-CD21-411B-BC93-6EC922FFE983}" type="parTrans" cxnId="{A9035188-4140-48AE-92A4-A5BE02E784B9}">
      <dgm:prSet/>
      <dgm:spPr/>
      <dgm:t>
        <a:bodyPr/>
        <a:lstStyle/>
        <a:p>
          <a:endParaRPr lang="ru-RU"/>
        </a:p>
      </dgm:t>
    </dgm:pt>
    <dgm:pt modelId="{1D98DE84-76EC-4F1E-945B-C6477CFF7319}" type="sibTrans" cxnId="{A9035188-4140-48AE-92A4-A5BE02E784B9}">
      <dgm:prSet/>
      <dgm:spPr/>
      <dgm:t>
        <a:bodyPr/>
        <a:lstStyle/>
        <a:p>
          <a:endParaRPr lang="ru-RU"/>
        </a:p>
      </dgm:t>
    </dgm:pt>
    <dgm:pt modelId="{69F8D2AA-825F-4C04-8B92-37E4DA85AD9B}">
      <dgm:prSet phldrT="[Текст]" custT="1"/>
      <dgm:spPr/>
      <dgm:t>
        <a:bodyPr/>
        <a:lstStyle/>
        <a:p>
          <a:r>
            <a:rPr lang="ru-RU" sz="1600" dirty="0" smtClean="0">
              <a:latin typeface="Garamond" pitchFamily="18" charset="0"/>
            </a:rPr>
            <a:t>способы взаимодействия педагогического коллектива с семьями воспитанников;</a:t>
          </a:r>
          <a:endParaRPr lang="ru-RU" sz="1600" dirty="0">
            <a:latin typeface="Garamond" pitchFamily="18" charset="0"/>
          </a:endParaRPr>
        </a:p>
      </dgm:t>
    </dgm:pt>
    <dgm:pt modelId="{D1F13944-F6CD-4BCD-8F0D-C2DAF5E7DA9E}" type="parTrans" cxnId="{147657F3-7A1B-47EF-B73B-F8E78B1634FD}">
      <dgm:prSet/>
      <dgm:spPr/>
      <dgm:t>
        <a:bodyPr/>
        <a:lstStyle/>
        <a:p>
          <a:endParaRPr lang="ru-RU"/>
        </a:p>
      </dgm:t>
    </dgm:pt>
    <dgm:pt modelId="{4E742979-320A-4862-B6B9-484F82B5AB4D}" type="sibTrans" cxnId="{147657F3-7A1B-47EF-B73B-F8E78B1634FD}">
      <dgm:prSet/>
      <dgm:spPr/>
      <dgm:t>
        <a:bodyPr/>
        <a:lstStyle/>
        <a:p>
          <a:endParaRPr lang="ru-RU"/>
        </a:p>
      </dgm:t>
    </dgm:pt>
    <dgm:pt modelId="{4379A1F3-5E72-4B76-BF3B-4DF3E6E6B6DB}">
      <dgm:prSet phldrT="[Текст]" custT="1"/>
      <dgm:spPr/>
      <dgm:t>
        <a:bodyPr/>
        <a:lstStyle/>
        <a:p>
          <a:r>
            <a:rPr lang="ru-RU" sz="1600" dirty="0" smtClean="0">
              <a:latin typeface="Garamond" pitchFamily="18" charset="0"/>
            </a:rPr>
            <a:t>иные характеристики содержания основной образовательной программы...</a:t>
          </a:r>
          <a:endParaRPr lang="ru-RU" sz="1600" dirty="0">
            <a:latin typeface="Garamond" pitchFamily="18" charset="0"/>
          </a:endParaRPr>
        </a:p>
      </dgm:t>
    </dgm:pt>
    <dgm:pt modelId="{DE448965-BE0E-4214-BDC9-2C0F75613D2D}" type="parTrans" cxnId="{1C2AE6D4-30C5-4939-9C24-835E9EB77E43}">
      <dgm:prSet/>
      <dgm:spPr/>
      <dgm:t>
        <a:bodyPr/>
        <a:lstStyle/>
        <a:p>
          <a:endParaRPr lang="ru-RU"/>
        </a:p>
      </dgm:t>
    </dgm:pt>
    <dgm:pt modelId="{F5009AC9-4DCA-46B8-8621-FD543B356C84}" type="sibTrans" cxnId="{1C2AE6D4-30C5-4939-9C24-835E9EB77E43}">
      <dgm:prSet/>
      <dgm:spPr/>
      <dgm:t>
        <a:bodyPr/>
        <a:lstStyle/>
        <a:p>
          <a:endParaRPr lang="ru-RU"/>
        </a:p>
      </dgm:t>
    </dgm:pt>
    <dgm:pt modelId="{A7C159B3-55FE-4017-B4DF-1AFB6ABF96C6}">
      <dgm:prSet phldrT="[Текст]" custT="1"/>
      <dgm:spPr/>
      <dgm:t>
        <a:bodyPr/>
        <a:lstStyle/>
        <a:p>
          <a:pPr marL="171450" indent="0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600" dirty="0">
            <a:latin typeface="Garamond" pitchFamily="18" charset="0"/>
          </a:endParaRPr>
        </a:p>
      </dgm:t>
    </dgm:pt>
    <dgm:pt modelId="{51803964-28E5-4B55-AFA7-6B18196938B0}" type="parTrans" cxnId="{6FE7FFF5-406E-422D-9821-7F0A1B18C49A}">
      <dgm:prSet/>
      <dgm:spPr/>
      <dgm:t>
        <a:bodyPr/>
        <a:lstStyle/>
        <a:p>
          <a:endParaRPr lang="ru-RU"/>
        </a:p>
      </dgm:t>
    </dgm:pt>
    <dgm:pt modelId="{75598DE5-97DC-40A6-AF54-6FC4D49179D5}" type="sibTrans" cxnId="{6FE7FFF5-406E-422D-9821-7F0A1B18C49A}">
      <dgm:prSet/>
      <dgm:spPr/>
      <dgm:t>
        <a:bodyPr/>
        <a:lstStyle/>
        <a:p>
          <a:endParaRPr lang="ru-RU"/>
        </a:p>
      </dgm:t>
    </dgm:pt>
    <dgm:pt modelId="{A0A5FAA0-F003-455B-9016-453C95142A6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Garamond" pitchFamily="18" charset="0"/>
            </a:rPr>
            <a:t>вариативные формы, способы, методы и средства реализации основной образовательной программы с учетом возрастных и индивидуальных особенностей воспитанников;</a:t>
          </a:r>
        </a:p>
      </dgm:t>
    </dgm:pt>
    <dgm:pt modelId="{B86A5C7A-B779-4CDF-933D-D5E0E8A1061F}" type="parTrans" cxnId="{5F870C84-A981-4F84-B206-A71728B47A44}">
      <dgm:prSet/>
      <dgm:spPr/>
      <dgm:t>
        <a:bodyPr/>
        <a:lstStyle/>
        <a:p>
          <a:endParaRPr lang="ru-RU"/>
        </a:p>
      </dgm:t>
    </dgm:pt>
    <dgm:pt modelId="{BEE78CBF-E90D-4D80-9992-675D74901C20}" type="sibTrans" cxnId="{5F870C84-A981-4F84-B206-A71728B47A44}">
      <dgm:prSet/>
      <dgm:spPr/>
      <dgm:t>
        <a:bodyPr/>
        <a:lstStyle/>
        <a:p>
          <a:endParaRPr lang="ru-RU"/>
        </a:p>
      </dgm:t>
    </dgm:pt>
    <dgm:pt modelId="{B49D21E8-A0FF-4C48-93D8-9D43623D6010}">
      <dgm:prSet phldrT="[Текст]" custT="1"/>
      <dgm:spPr/>
      <dgm:t>
        <a:bodyPr/>
        <a:lstStyle/>
        <a:p>
          <a:pPr marL="174625" marR="0" indent="-174625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latin typeface="Garamond" pitchFamily="18" charset="0"/>
            </a:rPr>
            <a:t>способы и направления поддержки детской инициативы;</a:t>
          </a:r>
        </a:p>
      </dgm:t>
    </dgm:pt>
    <dgm:pt modelId="{E29CACC9-50B3-466C-A03A-0454EDBEE7CF}" type="parTrans" cxnId="{EB43A5D6-C964-4156-B870-81F290CE747F}">
      <dgm:prSet/>
      <dgm:spPr/>
      <dgm:t>
        <a:bodyPr/>
        <a:lstStyle/>
        <a:p>
          <a:endParaRPr lang="ru-RU"/>
        </a:p>
      </dgm:t>
    </dgm:pt>
    <dgm:pt modelId="{6146D45D-52E2-4AEC-BE6A-423BBF6AA357}" type="sibTrans" cxnId="{EB43A5D6-C964-4156-B870-81F290CE747F}">
      <dgm:prSet/>
      <dgm:spPr/>
      <dgm:t>
        <a:bodyPr/>
        <a:lstStyle/>
        <a:p>
          <a:endParaRPr lang="ru-RU"/>
        </a:p>
      </dgm:t>
    </dgm:pt>
    <dgm:pt modelId="{8C4120BD-F714-4551-8F95-D616CC5A467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600" dirty="0" smtClean="0">
            <a:latin typeface="Garamond" pitchFamily="18" charset="0"/>
          </a:endParaRPr>
        </a:p>
      </dgm:t>
    </dgm:pt>
    <dgm:pt modelId="{97655172-B2F4-4646-8B40-B5E12EB853ED}" type="parTrans" cxnId="{E9122C38-6871-47A9-9425-97B30E31A7C7}">
      <dgm:prSet/>
      <dgm:spPr/>
      <dgm:t>
        <a:bodyPr/>
        <a:lstStyle/>
        <a:p>
          <a:endParaRPr lang="ru-RU"/>
        </a:p>
      </dgm:t>
    </dgm:pt>
    <dgm:pt modelId="{F1D3738E-3FB3-4DC5-ADDA-AF1032137F8C}" type="sibTrans" cxnId="{E9122C38-6871-47A9-9425-97B30E31A7C7}">
      <dgm:prSet/>
      <dgm:spPr/>
      <dgm:t>
        <a:bodyPr/>
        <a:lstStyle/>
        <a:p>
          <a:endParaRPr lang="ru-RU"/>
        </a:p>
      </dgm:t>
    </dgm:pt>
    <dgm:pt modelId="{A9D3A58B-F0BE-49D6-86CA-76D2D97F3E7D}" type="pres">
      <dgm:prSet presAssocID="{66E91869-DB67-4EF1-BF6E-DB2A9A39ECD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1169E8-C5B3-42F2-94E3-9CD92F4596C9}" type="pres">
      <dgm:prSet presAssocID="{3C3A2E64-E1A6-479E-A88F-A040A3FD0726}" presName="composite" presStyleCnt="0"/>
      <dgm:spPr/>
      <dgm:t>
        <a:bodyPr/>
        <a:lstStyle/>
        <a:p>
          <a:endParaRPr lang="ru-RU"/>
        </a:p>
      </dgm:t>
    </dgm:pt>
    <dgm:pt modelId="{6C07EDDF-A83A-4D69-AC38-72420F740E4F}" type="pres">
      <dgm:prSet presAssocID="{3C3A2E64-E1A6-479E-A88F-A040A3FD0726}" presName="parentText" presStyleLbl="alignNode1" presStyleIdx="0" presStyleCnt="3" custLinFactNeighborX="0" custLinFactNeighborY="-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D3B2AD-B9FC-4E2C-BFFE-0F326ED4981E}" type="pres">
      <dgm:prSet presAssocID="{3C3A2E64-E1A6-479E-A88F-A040A3FD0726}" presName="descendantText" presStyleLbl="alignAcc1" presStyleIdx="0" presStyleCnt="3" custScaleY="149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3092A-73FD-4C49-9CF3-453161303FBE}" type="pres">
      <dgm:prSet presAssocID="{0983EDF1-2887-453C-BCE2-9B358EDBC8DD}" presName="sp" presStyleCnt="0"/>
      <dgm:spPr/>
      <dgm:t>
        <a:bodyPr/>
        <a:lstStyle/>
        <a:p>
          <a:endParaRPr lang="ru-RU"/>
        </a:p>
      </dgm:t>
    </dgm:pt>
    <dgm:pt modelId="{D33B2230-F809-4683-9098-68FC9298FDA9}" type="pres">
      <dgm:prSet presAssocID="{73C2C269-F823-43DC-9AE6-AEA79F20396F}" presName="composite" presStyleCnt="0"/>
      <dgm:spPr/>
      <dgm:t>
        <a:bodyPr/>
        <a:lstStyle/>
        <a:p>
          <a:endParaRPr lang="ru-RU"/>
        </a:p>
      </dgm:t>
    </dgm:pt>
    <dgm:pt modelId="{AB887898-3CD2-4B88-A4BA-1D02B0595789}" type="pres">
      <dgm:prSet presAssocID="{73C2C269-F823-43DC-9AE6-AEA79F20396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F20C58-20C9-4A06-942F-46C58E3FB7D2}" type="pres">
      <dgm:prSet presAssocID="{73C2C269-F823-43DC-9AE6-AEA79F20396F}" presName="descendantText" presStyleLbl="alignAcc1" presStyleIdx="1" presStyleCnt="3" custScaleY="183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119BF6-C052-48FE-B41D-97D4960DAC4E}" type="pres">
      <dgm:prSet presAssocID="{667D3610-6EDA-4CB8-BBA6-1457BAFEDD2C}" presName="sp" presStyleCnt="0"/>
      <dgm:spPr/>
      <dgm:t>
        <a:bodyPr/>
        <a:lstStyle/>
        <a:p>
          <a:endParaRPr lang="ru-RU"/>
        </a:p>
      </dgm:t>
    </dgm:pt>
    <dgm:pt modelId="{A90C9693-97D4-4004-BD9C-33165E03367E}" type="pres">
      <dgm:prSet presAssocID="{FFA8D5FB-52BC-446A-88A5-E410CD5DFBB5}" presName="composite" presStyleCnt="0"/>
      <dgm:spPr/>
      <dgm:t>
        <a:bodyPr/>
        <a:lstStyle/>
        <a:p>
          <a:endParaRPr lang="ru-RU"/>
        </a:p>
      </dgm:t>
    </dgm:pt>
    <dgm:pt modelId="{0D724D0D-765C-4DD8-8BA7-FB082A30889D}" type="pres">
      <dgm:prSet presAssocID="{FFA8D5FB-52BC-446A-88A5-E410CD5DFBB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27F06-2B80-483D-A69D-9247C986124A}" type="pres">
      <dgm:prSet presAssocID="{FFA8D5FB-52BC-446A-88A5-E410CD5DFBB5}" presName="descendantText" presStyleLbl="alignAcc1" presStyleIdx="2" presStyleCnt="3" custScaleY="1553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DA545A-FB43-4006-B5A2-5C15EB60C4AD}" type="presOf" srcId="{66E91869-DB67-4EF1-BF6E-DB2A9A39ECDA}" destId="{A9D3A58B-F0BE-49D6-86CA-76D2D97F3E7D}" srcOrd="0" destOrd="0" presId="urn:microsoft.com/office/officeart/2005/8/layout/chevron2"/>
    <dgm:cxn modelId="{AAD71648-3FA2-456C-AE36-F0B337C48574}" srcId="{73C2C269-F823-43DC-9AE6-AEA79F20396F}" destId="{8EC1A555-08F6-40E2-9E36-30B90214FF92}" srcOrd="1" destOrd="0" parTransId="{C5539383-1A40-48F4-97DF-3F4248AF19AC}" sibTransId="{E7D2E1A2-A359-4AC2-B4BE-5299C90FD266}"/>
    <dgm:cxn modelId="{5A646E9A-1AD6-48BE-A703-148D70E07CD5}" type="presOf" srcId="{A0A5FAA0-F003-455B-9016-453C95142A6E}" destId="{7BD3B2AD-B9FC-4E2C-BFFE-0F326ED4981E}" srcOrd="0" destOrd="1" presId="urn:microsoft.com/office/officeart/2005/8/layout/chevron2"/>
    <dgm:cxn modelId="{69182D6A-C968-4FE7-9708-86F1186B4D40}" type="presOf" srcId="{B49D21E8-A0FF-4C48-93D8-9D43623D6010}" destId="{96F20C58-20C9-4A06-942F-46C58E3FB7D2}" srcOrd="0" destOrd="2" presId="urn:microsoft.com/office/officeart/2005/8/layout/chevron2"/>
    <dgm:cxn modelId="{F6567333-4F8D-4021-B49D-79F63B449023}" type="presOf" srcId="{FFA8D5FB-52BC-446A-88A5-E410CD5DFBB5}" destId="{0D724D0D-765C-4DD8-8BA7-FB082A30889D}" srcOrd="0" destOrd="0" presId="urn:microsoft.com/office/officeart/2005/8/layout/chevron2"/>
    <dgm:cxn modelId="{FD133729-2345-4904-9D65-25DECACD2712}" type="presOf" srcId="{69F8D2AA-825F-4C04-8B92-37E4DA85AD9B}" destId="{B6F27F06-2B80-483D-A69D-9247C986124A}" srcOrd="0" destOrd="0" presId="urn:microsoft.com/office/officeart/2005/8/layout/chevron2"/>
    <dgm:cxn modelId="{0154D5E8-3A8E-45AC-8800-60FE7FB0F695}" type="presOf" srcId="{8C4120BD-F714-4551-8F95-D616CC5A467D}" destId="{7BD3B2AD-B9FC-4E2C-BFFE-0F326ED4981E}" srcOrd="0" destOrd="2" presId="urn:microsoft.com/office/officeart/2005/8/layout/chevron2"/>
    <dgm:cxn modelId="{BE96CF5D-6A64-43B0-A380-A33176BEFDA8}" srcId="{66E91869-DB67-4EF1-BF6E-DB2A9A39ECDA}" destId="{3C3A2E64-E1A6-479E-A88F-A040A3FD0726}" srcOrd="0" destOrd="0" parTransId="{6EF3F91A-64A8-4040-A3C8-CD230D766E7F}" sibTransId="{0983EDF1-2887-453C-BCE2-9B358EDBC8DD}"/>
    <dgm:cxn modelId="{852D98F9-7452-4251-8C3A-3003ED6C9B11}" type="presOf" srcId="{4379A1F3-5E72-4B76-BF3B-4DF3E6E6B6DB}" destId="{B6F27F06-2B80-483D-A69D-9247C986124A}" srcOrd="0" destOrd="1" presId="urn:microsoft.com/office/officeart/2005/8/layout/chevron2"/>
    <dgm:cxn modelId="{501FE1C8-F5B3-41D7-A84E-5D6FFAC3D98D}" srcId="{73C2C269-F823-43DC-9AE6-AEA79F20396F}" destId="{A5580068-A202-4B69-9E6F-29B1E842386D}" srcOrd="0" destOrd="0" parTransId="{B742820A-ED14-41DD-B4E9-9D31EDE580EF}" sibTransId="{AD454FB3-3D89-4F4B-872E-F91D91F762A4}"/>
    <dgm:cxn modelId="{A9035188-4140-48AE-92A4-A5BE02E784B9}" srcId="{66E91869-DB67-4EF1-BF6E-DB2A9A39ECDA}" destId="{FFA8D5FB-52BC-446A-88A5-E410CD5DFBB5}" srcOrd="2" destOrd="0" parTransId="{EAE8354E-CD21-411B-BC93-6EC922FFE983}" sibTransId="{1D98DE84-76EC-4F1E-945B-C6477CFF7319}"/>
    <dgm:cxn modelId="{7518E6C1-68A0-4B61-A914-D976D6D98D8B}" type="presOf" srcId="{73C2C269-F823-43DC-9AE6-AEA79F20396F}" destId="{AB887898-3CD2-4B88-A4BA-1D02B0595789}" srcOrd="0" destOrd="0" presId="urn:microsoft.com/office/officeart/2005/8/layout/chevron2"/>
    <dgm:cxn modelId="{C66CCD70-96B9-4676-8012-4E98309DF2AB}" type="presOf" srcId="{3C3A2E64-E1A6-479E-A88F-A040A3FD0726}" destId="{6C07EDDF-A83A-4D69-AC38-72420F740E4F}" srcOrd="0" destOrd="0" presId="urn:microsoft.com/office/officeart/2005/8/layout/chevron2"/>
    <dgm:cxn modelId="{5F870C84-A981-4F84-B206-A71728B47A44}" srcId="{3C3A2E64-E1A6-479E-A88F-A040A3FD0726}" destId="{A0A5FAA0-F003-455B-9016-453C95142A6E}" srcOrd="1" destOrd="0" parTransId="{B86A5C7A-B779-4CDF-933D-D5E0E8A1061F}" sibTransId="{BEE78CBF-E90D-4D80-9992-675D74901C20}"/>
    <dgm:cxn modelId="{789ED4FF-DEB2-472C-AD10-C36649267413}" srcId="{66E91869-DB67-4EF1-BF6E-DB2A9A39ECDA}" destId="{73C2C269-F823-43DC-9AE6-AEA79F20396F}" srcOrd="1" destOrd="0" parTransId="{56770D1B-155F-4F5B-ABF7-1E53153CD33C}" sibTransId="{667D3610-6EDA-4CB8-BBA6-1457BAFEDD2C}"/>
    <dgm:cxn modelId="{11EF8341-F1C2-412C-8049-45696AB05E3D}" type="presOf" srcId="{A7C159B3-55FE-4017-B4DF-1AFB6ABF96C6}" destId="{96F20C58-20C9-4A06-942F-46C58E3FB7D2}" srcOrd="0" destOrd="3" presId="urn:microsoft.com/office/officeart/2005/8/layout/chevron2"/>
    <dgm:cxn modelId="{E9122C38-6871-47A9-9425-97B30E31A7C7}" srcId="{3C3A2E64-E1A6-479E-A88F-A040A3FD0726}" destId="{8C4120BD-F714-4551-8F95-D616CC5A467D}" srcOrd="2" destOrd="0" parTransId="{97655172-B2F4-4646-8B40-B5E12EB853ED}" sibTransId="{F1D3738E-3FB3-4DC5-ADDA-AF1032137F8C}"/>
    <dgm:cxn modelId="{E2C75C13-7375-4AC5-AAFD-796A144799AF}" type="presOf" srcId="{A5580068-A202-4B69-9E6F-29B1E842386D}" destId="{96F20C58-20C9-4A06-942F-46C58E3FB7D2}" srcOrd="0" destOrd="0" presId="urn:microsoft.com/office/officeart/2005/8/layout/chevron2"/>
    <dgm:cxn modelId="{6FE7FFF5-406E-422D-9821-7F0A1B18C49A}" srcId="{73C2C269-F823-43DC-9AE6-AEA79F20396F}" destId="{A7C159B3-55FE-4017-B4DF-1AFB6ABF96C6}" srcOrd="3" destOrd="0" parTransId="{51803964-28E5-4B55-AFA7-6B18196938B0}" sibTransId="{75598DE5-97DC-40A6-AF54-6FC4D49179D5}"/>
    <dgm:cxn modelId="{60BB80B4-1A63-4A7F-94AB-3BB20E279C3D}" type="presOf" srcId="{1D12B187-6D02-48FC-916B-4011B6762A7C}" destId="{7BD3B2AD-B9FC-4E2C-BFFE-0F326ED4981E}" srcOrd="0" destOrd="0" presId="urn:microsoft.com/office/officeart/2005/8/layout/chevron2"/>
    <dgm:cxn modelId="{EB43A5D6-C964-4156-B870-81F290CE747F}" srcId="{73C2C269-F823-43DC-9AE6-AEA79F20396F}" destId="{B49D21E8-A0FF-4C48-93D8-9D43623D6010}" srcOrd="2" destOrd="0" parTransId="{E29CACC9-50B3-466C-A03A-0454EDBEE7CF}" sibTransId="{6146D45D-52E2-4AEC-BE6A-423BBF6AA357}"/>
    <dgm:cxn modelId="{21BEBCAE-DB67-4E4A-90AE-BBDB035AE1D7}" srcId="{3C3A2E64-E1A6-479E-A88F-A040A3FD0726}" destId="{1D12B187-6D02-48FC-916B-4011B6762A7C}" srcOrd="0" destOrd="0" parTransId="{0676BB47-3128-431E-B068-71659FE50746}" sibTransId="{091AFA4B-E305-42B0-BA70-DAFEC0CA32AF}"/>
    <dgm:cxn modelId="{BDEBFBFA-78A7-4389-955D-5CB7B843C0AA}" type="presOf" srcId="{8EC1A555-08F6-40E2-9E36-30B90214FF92}" destId="{96F20C58-20C9-4A06-942F-46C58E3FB7D2}" srcOrd="0" destOrd="1" presId="urn:microsoft.com/office/officeart/2005/8/layout/chevron2"/>
    <dgm:cxn modelId="{147657F3-7A1B-47EF-B73B-F8E78B1634FD}" srcId="{FFA8D5FB-52BC-446A-88A5-E410CD5DFBB5}" destId="{69F8D2AA-825F-4C04-8B92-37E4DA85AD9B}" srcOrd="0" destOrd="0" parTransId="{D1F13944-F6CD-4BCD-8F0D-C2DAF5E7DA9E}" sibTransId="{4E742979-320A-4862-B6B9-484F82B5AB4D}"/>
    <dgm:cxn modelId="{1C2AE6D4-30C5-4939-9C24-835E9EB77E43}" srcId="{FFA8D5FB-52BC-446A-88A5-E410CD5DFBB5}" destId="{4379A1F3-5E72-4B76-BF3B-4DF3E6E6B6DB}" srcOrd="1" destOrd="0" parTransId="{DE448965-BE0E-4214-BDC9-2C0F75613D2D}" sibTransId="{F5009AC9-4DCA-46B8-8621-FD543B356C84}"/>
    <dgm:cxn modelId="{ADC18236-5CCE-4A7F-BCA6-7BDD357D1F86}" type="presParOf" srcId="{A9D3A58B-F0BE-49D6-86CA-76D2D97F3E7D}" destId="{931169E8-C5B3-42F2-94E3-9CD92F4596C9}" srcOrd="0" destOrd="0" presId="urn:microsoft.com/office/officeart/2005/8/layout/chevron2"/>
    <dgm:cxn modelId="{9F797703-C354-41A2-A247-3104B2B31452}" type="presParOf" srcId="{931169E8-C5B3-42F2-94E3-9CD92F4596C9}" destId="{6C07EDDF-A83A-4D69-AC38-72420F740E4F}" srcOrd="0" destOrd="0" presId="urn:microsoft.com/office/officeart/2005/8/layout/chevron2"/>
    <dgm:cxn modelId="{BAB8581E-E75F-43C5-A5F7-C8058B9ADF2C}" type="presParOf" srcId="{931169E8-C5B3-42F2-94E3-9CD92F4596C9}" destId="{7BD3B2AD-B9FC-4E2C-BFFE-0F326ED4981E}" srcOrd="1" destOrd="0" presId="urn:microsoft.com/office/officeart/2005/8/layout/chevron2"/>
    <dgm:cxn modelId="{21DC7361-0B1F-4478-857F-C0F8720567CA}" type="presParOf" srcId="{A9D3A58B-F0BE-49D6-86CA-76D2D97F3E7D}" destId="{6753092A-73FD-4C49-9CF3-453161303FBE}" srcOrd="1" destOrd="0" presId="urn:microsoft.com/office/officeart/2005/8/layout/chevron2"/>
    <dgm:cxn modelId="{43EBF533-2A9C-492C-99D7-40E14073A696}" type="presParOf" srcId="{A9D3A58B-F0BE-49D6-86CA-76D2D97F3E7D}" destId="{D33B2230-F809-4683-9098-68FC9298FDA9}" srcOrd="2" destOrd="0" presId="urn:microsoft.com/office/officeart/2005/8/layout/chevron2"/>
    <dgm:cxn modelId="{13FAA31A-B4D9-4445-809C-EA775CC031DC}" type="presParOf" srcId="{D33B2230-F809-4683-9098-68FC9298FDA9}" destId="{AB887898-3CD2-4B88-A4BA-1D02B0595789}" srcOrd="0" destOrd="0" presId="urn:microsoft.com/office/officeart/2005/8/layout/chevron2"/>
    <dgm:cxn modelId="{C71F25B8-EA41-426C-BD34-2DE32B898D2E}" type="presParOf" srcId="{D33B2230-F809-4683-9098-68FC9298FDA9}" destId="{96F20C58-20C9-4A06-942F-46C58E3FB7D2}" srcOrd="1" destOrd="0" presId="urn:microsoft.com/office/officeart/2005/8/layout/chevron2"/>
    <dgm:cxn modelId="{D60B1EAD-267B-44E3-B638-D1E1A46E981F}" type="presParOf" srcId="{A9D3A58B-F0BE-49D6-86CA-76D2D97F3E7D}" destId="{40119BF6-C052-48FE-B41D-97D4960DAC4E}" srcOrd="3" destOrd="0" presId="urn:microsoft.com/office/officeart/2005/8/layout/chevron2"/>
    <dgm:cxn modelId="{6E69F7E7-4217-4ED6-A0EF-22FC51F44371}" type="presParOf" srcId="{A9D3A58B-F0BE-49D6-86CA-76D2D97F3E7D}" destId="{A90C9693-97D4-4004-BD9C-33165E03367E}" srcOrd="4" destOrd="0" presId="urn:microsoft.com/office/officeart/2005/8/layout/chevron2"/>
    <dgm:cxn modelId="{E33485B4-5587-445B-B36C-51DD6FB23CEB}" type="presParOf" srcId="{A90C9693-97D4-4004-BD9C-33165E03367E}" destId="{0D724D0D-765C-4DD8-8BA7-FB082A30889D}" srcOrd="0" destOrd="0" presId="urn:microsoft.com/office/officeart/2005/8/layout/chevron2"/>
    <dgm:cxn modelId="{01AF4B2C-0E0B-4E5A-9151-B41F83891D11}" type="presParOf" srcId="{A90C9693-97D4-4004-BD9C-33165E03367E}" destId="{B6F27F06-2B80-483D-A69D-9247C986124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73274F-25E2-4895-A63B-34BB877A1C18}" type="doc">
      <dgm:prSet loTypeId="urn:microsoft.com/office/officeart/2005/8/layout/default" loCatId="list" qsTypeId="urn:microsoft.com/office/officeart/2005/8/quickstyle/simple1" qsCatId="simple" csTypeId="urn:microsoft.com/office/officeart/2005/8/colors/accent2_1" csCatId="accent2" phldr="1"/>
      <dgm:spPr/>
    </dgm:pt>
    <dgm:pt modelId="{2BD9CC1A-D384-414C-838C-19F8F9B6BF69}">
      <dgm:prSet phldrT="[Текст]" custT="1"/>
      <dgm:spPr/>
      <dgm:t>
        <a:bodyPr/>
        <a:lstStyle/>
        <a:p>
          <a:r>
            <a:rPr lang="ru-RU" sz="2400" b="1" dirty="0" smtClean="0">
              <a:latin typeface="Garamond" pitchFamily="18" charset="0"/>
            </a:rPr>
            <a:t>Описание материально-технического обеспечения</a:t>
          </a:r>
          <a:endParaRPr lang="ru-RU" sz="2400" b="1" dirty="0">
            <a:latin typeface="Garamond" pitchFamily="18" charset="0"/>
          </a:endParaRPr>
        </a:p>
      </dgm:t>
    </dgm:pt>
    <dgm:pt modelId="{AAA9AE9E-64FC-4697-A055-0B9D700744BA}" type="parTrans" cxnId="{5BDCA66D-7284-4906-8A10-5207E353D1C6}">
      <dgm:prSet/>
      <dgm:spPr/>
      <dgm:t>
        <a:bodyPr/>
        <a:lstStyle/>
        <a:p>
          <a:endParaRPr lang="ru-RU"/>
        </a:p>
      </dgm:t>
    </dgm:pt>
    <dgm:pt modelId="{81D47C27-7811-4931-BA4F-4FD9E23F4859}" type="sibTrans" cxnId="{5BDCA66D-7284-4906-8A10-5207E353D1C6}">
      <dgm:prSet/>
      <dgm:spPr/>
      <dgm:t>
        <a:bodyPr/>
        <a:lstStyle/>
        <a:p>
          <a:endParaRPr lang="ru-RU"/>
        </a:p>
      </dgm:t>
    </dgm:pt>
    <dgm:pt modelId="{7C8BC36B-23C7-42C3-AD02-7D6F7DA381A8}">
      <dgm:prSet phldrT="[Текст]" custT="1"/>
      <dgm:spPr/>
      <dgm:t>
        <a:bodyPr/>
        <a:lstStyle/>
        <a:p>
          <a:r>
            <a:rPr lang="ru-RU" sz="2400" b="1" dirty="0" smtClean="0">
              <a:latin typeface="Garamond" pitchFamily="18" charset="0"/>
            </a:rPr>
            <a:t>Особенности праздников, событий и мероприятий.</a:t>
          </a:r>
          <a:endParaRPr lang="ru-RU" sz="2400" b="1" dirty="0">
            <a:latin typeface="Garamond" pitchFamily="18" charset="0"/>
          </a:endParaRPr>
        </a:p>
      </dgm:t>
    </dgm:pt>
    <dgm:pt modelId="{227652DC-A7C2-468F-88C4-7B9B43B6C345}" type="parTrans" cxnId="{59472EC8-E120-4CF3-B481-2E2C77C69103}">
      <dgm:prSet/>
      <dgm:spPr/>
      <dgm:t>
        <a:bodyPr/>
        <a:lstStyle/>
        <a:p>
          <a:endParaRPr lang="ru-RU"/>
        </a:p>
      </dgm:t>
    </dgm:pt>
    <dgm:pt modelId="{BA999361-EBE3-4DFC-B60F-6A1EE422EDD0}" type="sibTrans" cxnId="{59472EC8-E120-4CF3-B481-2E2C77C69103}">
      <dgm:prSet/>
      <dgm:spPr/>
      <dgm:t>
        <a:bodyPr/>
        <a:lstStyle/>
        <a:p>
          <a:endParaRPr lang="ru-RU"/>
        </a:p>
      </dgm:t>
    </dgm:pt>
    <dgm:pt modelId="{E0487082-4C40-4CF1-B8D4-13F22A710E25}">
      <dgm:prSet phldrT="[Текст]" custT="1"/>
      <dgm:spPr/>
      <dgm:t>
        <a:bodyPr/>
        <a:lstStyle/>
        <a:p>
          <a:r>
            <a:rPr lang="ru-RU" sz="2400" b="1" dirty="0" smtClean="0">
              <a:latin typeface="Garamond" pitchFamily="18" charset="0"/>
            </a:rPr>
            <a:t>Особенности организации развивающей </a:t>
          </a:r>
          <a:r>
            <a:rPr lang="ru-RU" sz="2400" b="1" dirty="0" err="1" smtClean="0">
              <a:latin typeface="Garamond" pitchFamily="18" charset="0"/>
            </a:rPr>
            <a:t>ппс</a:t>
          </a:r>
          <a:endParaRPr lang="ru-RU" sz="2400" b="1" dirty="0">
            <a:latin typeface="Garamond" pitchFamily="18" charset="0"/>
          </a:endParaRPr>
        </a:p>
      </dgm:t>
    </dgm:pt>
    <dgm:pt modelId="{608A22AE-5313-420E-A344-29B4BB9900D0}" type="parTrans" cxnId="{0871D4DC-DEFD-4D90-B41A-CAC9D3D9936A}">
      <dgm:prSet/>
      <dgm:spPr/>
      <dgm:t>
        <a:bodyPr/>
        <a:lstStyle/>
        <a:p>
          <a:endParaRPr lang="ru-RU"/>
        </a:p>
      </dgm:t>
    </dgm:pt>
    <dgm:pt modelId="{72AF3CF6-FAE6-4BE0-976C-5B5FAC0D6D3F}" type="sibTrans" cxnId="{0871D4DC-DEFD-4D90-B41A-CAC9D3D9936A}">
      <dgm:prSet/>
      <dgm:spPr/>
      <dgm:t>
        <a:bodyPr/>
        <a:lstStyle/>
        <a:p>
          <a:endParaRPr lang="ru-RU"/>
        </a:p>
      </dgm:t>
    </dgm:pt>
    <dgm:pt modelId="{2772EDAD-902D-44E2-A132-30F1A5ABAE6D}">
      <dgm:prSet phldrT="[Текст]" custT="1"/>
      <dgm:spPr/>
      <dgm:t>
        <a:bodyPr/>
        <a:lstStyle/>
        <a:p>
          <a:r>
            <a:rPr lang="ru-RU" sz="2400" b="1" dirty="0" smtClean="0">
              <a:latin typeface="Garamond" pitchFamily="18" charset="0"/>
            </a:rPr>
            <a:t>Описание режима дня</a:t>
          </a:r>
          <a:endParaRPr lang="ru-RU" sz="2400" b="1" dirty="0">
            <a:latin typeface="Garamond" pitchFamily="18" charset="0"/>
          </a:endParaRPr>
        </a:p>
      </dgm:t>
    </dgm:pt>
    <dgm:pt modelId="{D7A20D15-25A0-4690-8B84-9A2EE8FAD282}" type="parTrans" cxnId="{19BA0E7F-36AF-4BEB-86BC-0AD6689B3B8A}">
      <dgm:prSet/>
      <dgm:spPr/>
      <dgm:t>
        <a:bodyPr/>
        <a:lstStyle/>
        <a:p>
          <a:endParaRPr lang="ru-RU"/>
        </a:p>
      </dgm:t>
    </dgm:pt>
    <dgm:pt modelId="{2BAE5E6D-A845-4059-8774-BCFC8C56F8B7}" type="sibTrans" cxnId="{19BA0E7F-36AF-4BEB-86BC-0AD6689B3B8A}">
      <dgm:prSet/>
      <dgm:spPr/>
      <dgm:t>
        <a:bodyPr/>
        <a:lstStyle/>
        <a:p>
          <a:endParaRPr lang="ru-RU"/>
        </a:p>
      </dgm:t>
    </dgm:pt>
    <dgm:pt modelId="{09183053-FD4A-45C8-B51D-E3C91BE2FB66}">
      <dgm:prSet phldrT="[Текст]" custT="1"/>
      <dgm:spPr/>
      <dgm:t>
        <a:bodyPr/>
        <a:lstStyle/>
        <a:p>
          <a:r>
            <a:rPr lang="ru-RU" sz="2000" b="1" dirty="0" smtClean="0">
              <a:latin typeface="Garamond" pitchFamily="18" charset="0"/>
            </a:rPr>
            <a:t>Обеспечение методическими материалами и средствами обучения и воспитания</a:t>
          </a:r>
          <a:endParaRPr lang="ru-RU" sz="2000" b="1" dirty="0">
            <a:latin typeface="Garamond" pitchFamily="18" charset="0"/>
          </a:endParaRPr>
        </a:p>
      </dgm:t>
    </dgm:pt>
    <dgm:pt modelId="{98D12E10-1C85-44DB-B79D-518648B6664B}" type="parTrans" cxnId="{582CC265-1357-4619-A05D-79E4464B8485}">
      <dgm:prSet/>
      <dgm:spPr/>
      <dgm:t>
        <a:bodyPr/>
        <a:lstStyle/>
        <a:p>
          <a:endParaRPr lang="ru-RU"/>
        </a:p>
      </dgm:t>
    </dgm:pt>
    <dgm:pt modelId="{61E0E89C-15C3-455E-B012-58DF67A061DE}" type="sibTrans" cxnId="{582CC265-1357-4619-A05D-79E4464B8485}">
      <dgm:prSet/>
      <dgm:spPr/>
      <dgm:t>
        <a:bodyPr/>
        <a:lstStyle/>
        <a:p>
          <a:endParaRPr lang="ru-RU"/>
        </a:p>
      </dgm:t>
    </dgm:pt>
    <dgm:pt modelId="{C256E012-A0E2-442B-9B76-F28D69CD296D}" type="pres">
      <dgm:prSet presAssocID="{2373274F-25E2-4895-A63B-34BB877A1C18}" presName="diagram" presStyleCnt="0">
        <dgm:presLayoutVars>
          <dgm:dir/>
          <dgm:resizeHandles val="exact"/>
        </dgm:presLayoutVars>
      </dgm:prSet>
      <dgm:spPr/>
    </dgm:pt>
    <dgm:pt modelId="{CBBCF311-BDB5-4CCC-B927-F9B6A870131D}" type="pres">
      <dgm:prSet presAssocID="{2BD9CC1A-D384-414C-838C-19F8F9B6BF6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EEB53-AD09-427D-9D5F-21E4F2B2EF3B}" type="pres">
      <dgm:prSet presAssocID="{81D47C27-7811-4931-BA4F-4FD9E23F4859}" presName="sibTrans" presStyleCnt="0"/>
      <dgm:spPr/>
    </dgm:pt>
    <dgm:pt modelId="{C865D5EB-AEBB-4F01-B991-9C3ACBD50663}" type="pres">
      <dgm:prSet presAssocID="{09183053-FD4A-45C8-B51D-E3C91BE2FB6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729A67-0D1D-4EB7-A137-A408580A2830}" type="pres">
      <dgm:prSet presAssocID="{61E0E89C-15C3-455E-B012-58DF67A061DE}" presName="sibTrans" presStyleCnt="0"/>
      <dgm:spPr/>
    </dgm:pt>
    <dgm:pt modelId="{91AB27CA-CF87-41F6-9B71-F04E82BF19FE}" type="pres">
      <dgm:prSet presAssocID="{2772EDAD-902D-44E2-A132-30F1A5ABAE6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92B575-50E7-40B5-81D3-7EA040138C5C}" type="pres">
      <dgm:prSet presAssocID="{2BAE5E6D-A845-4059-8774-BCFC8C56F8B7}" presName="sibTrans" presStyleCnt="0"/>
      <dgm:spPr/>
    </dgm:pt>
    <dgm:pt modelId="{37A73CA6-2FBF-43C7-B852-8B12AB1F9068}" type="pres">
      <dgm:prSet presAssocID="{7C8BC36B-23C7-42C3-AD02-7D6F7DA381A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26205-9E68-4283-9C99-E1320CBC13D2}" type="pres">
      <dgm:prSet presAssocID="{BA999361-EBE3-4DFC-B60F-6A1EE422EDD0}" presName="sibTrans" presStyleCnt="0"/>
      <dgm:spPr/>
    </dgm:pt>
    <dgm:pt modelId="{26027BCA-5A5A-4F2F-B152-026C0C603CEF}" type="pres">
      <dgm:prSet presAssocID="{E0487082-4C40-4CF1-B8D4-13F22A710E2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2CC265-1357-4619-A05D-79E4464B8485}" srcId="{2373274F-25E2-4895-A63B-34BB877A1C18}" destId="{09183053-FD4A-45C8-B51D-E3C91BE2FB66}" srcOrd="1" destOrd="0" parTransId="{98D12E10-1C85-44DB-B79D-518648B6664B}" sibTransId="{61E0E89C-15C3-455E-B012-58DF67A061DE}"/>
    <dgm:cxn modelId="{820AB375-49EB-4F16-848E-5BA75ED6D4CD}" type="presOf" srcId="{E0487082-4C40-4CF1-B8D4-13F22A710E25}" destId="{26027BCA-5A5A-4F2F-B152-026C0C603CEF}" srcOrd="0" destOrd="0" presId="urn:microsoft.com/office/officeart/2005/8/layout/default"/>
    <dgm:cxn modelId="{0871D4DC-DEFD-4D90-B41A-CAC9D3D9936A}" srcId="{2373274F-25E2-4895-A63B-34BB877A1C18}" destId="{E0487082-4C40-4CF1-B8D4-13F22A710E25}" srcOrd="4" destOrd="0" parTransId="{608A22AE-5313-420E-A344-29B4BB9900D0}" sibTransId="{72AF3CF6-FAE6-4BE0-976C-5B5FAC0D6D3F}"/>
    <dgm:cxn modelId="{5BDCA66D-7284-4906-8A10-5207E353D1C6}" srcId="{2373274F-25E2-4895-A63B-34BB877A1C18}" destId="{2BD9CC1A-D384-414C-838C-19F8F9B6BF69}" srcOrd="0" destOrd="0" parTransId="{AAA9AE9E-64FC-4697-A055-0B9D700744BA}" sibTransId="{81D47C27-7811-4931-BA4F-4FD9E23F4859}"/>
    <dgm:cxn modelId="{59472EC8-E120-4CF3-B481-2E2C77C69103}" srcId="{2373274F-25E2-4895-A63B-34BB877A1C18}" destId="{7C8BC36B-23C7-42C3-AD02-7D6F7DA381A8}" srcOrd="3" destOrd="0" parTransId="{227652DC-A7C2-468F-88C4-7B9B43B6C345}" sibTransId="{BA999361-EBE3-4DFC-B60F-6A1EE422EDD0}"/>
    <dgm:cxn modelId="{D1824F58-B654-4627-9B31-71E849AC00BB}" type="presOf" srcId="{2373274F-25E2-4895-A63B-34BB877A1C18}" destId="{C256E012-A0E2-442B-9B76-F28D69CD296D}" srcOrd="0" destOrd="0" presId="urn:microsoft.com/office/officeart/2005/8/layout/default"/>
    <dgm:cxn modelId="{5E52B2D2-3325-4AE4-96C2-808E0175FE0E}" type="presOf" srcId="{2772EDAD-902D-44E2-A132-30F1A5ABAE6D}" destId="{91AB27CA-CF87-41F6-9B71-F04E82BF19FE}" srcOrd="0" destOrd="0" presId="urn:microsoft.com/office/officeart/2005/8/layout/default"/>
    <dgm:cxn modelId="{8E3E8140-EB31-4B64-BC49-99ADA31219C9}" type="presOf" srcId="{7C8BC36B-23C7-42C3-AD02-7D6F7DA381A8}" destId="{37A73CA6-2FBF-43C7-B852-8B12AB1F9068}" srcOrd="0" destOrd="0" presId="urn:microsoft.com/office/officeart/2005/8/layout/default"/>
    <dgm:cxn modelId="{EE12BC36-AB20-4104-B19B-9F551FF6C73C}" type="presOf" srcId="{09183053-FD4A-45C8-B51D-E3C91BE2FB66}" destId="{C865D5EB-AEBB-4F01-B991-9C3ACBD50663}" srcOrd="0" destOrd="0" presId="urn:microsoft.com/office/officeart/2005/8/layout/default"/>
    <dgm:cxn modelId="{19BA0E7F-36AF-4BEB-86BC-0AD6689B3B8A}" srcId="{2373274F-25E2-4895-A63B-34BB877A1C18}" destId="{2772EDAD-902D-44E2-A132-30F1A5ABAE6D}" srcOrd="2" destOrd="0" parTransId="{D7A20D15-25A0-4690-8B84-9A2EE8FAD282}" sibTransId="{2BAE5E6D-A845-4059-8774-BCFC8C56F8B7}"/>
    <dgm:cxn modelId="{F4BD2139-A629-46AA-A97C-C8CB62B7DB7B}" type="presOf" srcId="{2BD9CC1A-D384-414C-838C-19F8F9B6BF69}" destId="{CBBCF311-BDB5-4CCC-B927-F9B6A870131D}" srcOrd="0" destOrd="0" presId="urn:microsoft.com/office/officeart/2005/8/layout/default"/>
    <dgm:cxn modelId="{15B5EC5B-EDA1-4732-9821-93D558DD625B}" type="presParOf" srcId="{C256E012-A0E2-442B-9B76-F28D69CD296D}" destId="{CBBCF311-BDB5-4CCC-B927-F9B6A870131D}" srcOrd="0" destOrd="0" presId="urn:microsoft.com/office/officeart/2005/8/layout/default"/>
    <dgm:cxn modelId="{3B01F7A8-7EB7-40FF-968B-A02CD5700C0F}" type="presParOf" srcId="{C256E012-A0E2-442B-9B76-F28D69CD296D}" destId="{A5FEEB53-AD09-427D-9D5F-21E4F2B2EF3B}" srcOrd="1" destOrd="0" presId="urn:microsoft.com/office/officeart/2005/8/layout/default"/>
    <dgm:cxn modelId="{4EB2F79D-B8E0-4C87-8E3C-0AD109002938}" type="presParOf" srcId="{C256E012-A0E2-442B-9B76-F28D69CD296D}" destId="{C865D5EB-AEBB-4F01-B991-9C3ACBD50663}" srcOrd="2" destOrd="0" presId="urn:microsoft.com/office/officeart/2005/8/layout/default"/>
    <dgm:cxn modelId="{3494F83A-ABB2-4A4E-AB6C-803D03603312}" type="presParOf" srcId="{C256E012-A0E2-442B-9B76-F28D69CD296D}" destId="{58729A67-0D1D-4EB7-A137-A408580A2830}" srcOrd="3" destOrd="0" presId="urn:microsoft.com/office/officeart/2005/8/layout/default"/>
    <dgm:cxn modelId="{B64F2D88-BCE2-43BE-8DDA-8B072B8E6F21}" type="presParOf" srcId="{C256E012-A0E2-442B-9B76-F28D69CD296D}" destId="{91AB27CA-CF87-41F6-9B71-F04E82BF19FE}" srcOrd="4" destOrd="0" presId="urn:microsoft.com/office/officeart/2005/8/layout/default"/>
    <dgm:cxn modelId="{3944DF3F-417B-42F6-8990-B174C31EA012}" type="presParOf" srcId="{C256E012-A0E2-442B-9B76-F28D69CD296D}" destId="{C192B575-50E7-40B5-81D3-7EA040138C5C}" srcOrd="5" destOrd="0" presId="urn:microsoft.com/office/officeart/2005/8/layout/default"/>
    <dgm:cxn modelId="{34985971-C1B1-45C5-8D2C-03917105D41A}" type="presParOf" srcId="{C256E012-A0E2-442B-9B76-F28D69CD296D}" destId="{37A73CA6-2FBF-43C7-B852-8B12AB1F9068}" srcOrd="6" destOrd="0" presId="urn:microsoft.com/office/officeart/2005/8/layout/default"/>
    <dgm:cxn modelId="{BCC1D40A-E802-46C1-BD12-4D9AE8A8A2FB}" type="presParOf" srcId="{C256E012-A0E2-442B-9B76-F28D69CD296D}" destId="{3C126205-9E68-4283-9C99-E1320CBC13D2}" srcOrd="7" destOrd="0" presId="urn:microsoft.com/office/officeart/2005/8/layout/default"/>
    <dgm:cxn modelId="{1E50D4C1-47BB-414D-A526-E1AD09D7C328}" type="presParOf" srcId="{C256E012-A0E2-442B-9B76-F28D69CD296D}" destId="{26027BCA-5A5A-4F2F-B152-026C0C603CE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4F19B0-9D88-4E56-977E-43A397FAB43C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F0F0F4E-41C5-42CF-89AB-706114C62790}">
      <dgm:prSet phldrT="[Текст]" custT="1"/>
      <dgm:spPr/>
      <dgm:t>
        <a:bodyPr/>
        <a:lstStyle/>
        <a:p>
          <a:r>
            <a:rPr lang="ru-RU" sz="2000" b="1" dirty="0" smtClean="0">
              <a:latin typeface="Garamond" pitchFamily="18" charset="0"/>
            </a:rPr>
            <a:t>возрастные особенности и образовательные потребности потенциальных воспитанников ДОУ</a:t>
          </a:r>
          <a:endParaRPr lang="ru-RU" sz="2000" b="1" dirty="0">
            <a:latin typeface="Garamond" pitchFamily="18" charset="0"/>
          </a:endParaRPr>
        </a:p>
      </dgm:t>
    </dgm:pt>
    <dgm:pt modelId="{0D6CFEF7-01B6-406A-868A-78C2BF4BA3D8}" type="parTrans" cxnId="{1C28C6C4-9AFD-40AC-96DF-D00DA82E794F}">
      <dgm:prSet/>
      <dgm:spPr/>
      <dgm:t>
        <a:bodyPr/>
        <a:lstStyle/>
        <a:p>
          <a:endParaRPr lang="ru-RU"/>
        </a:p>
      </dgm:t>
    </dgm:pt>
    <dgm:pt modelId="{C8447F90-9044-4B95-B3D4-ED6204C62965}" type="sibTrans" cxnId="{1C28C6C4-9AFD-40AC-96DF-D00DA82E794F}">
      <dgm:prSet/>
      <dgm:spPr/>
      <dgm:t>
        <a:bodyPr/>
        <a:lstStyle/>
        <a:p>
          <a:endParaRPr lang="ru-RU"/>
        </a:p>
      </dgm:t>
    </dgm:pt>
    <dgm:pt modelId="{5FB033BE-57B9-4E3B-A720-E2ED6453AEDC}">
      <dgm:prSet phldrT="[Текст]" custT="1"/>
      <dgm:spPr/>
      <dgm:t>
        <a:bodyPr/>
        <a:lstStyle/>
        <a:p>
          <a:r>
            <a:rPr lang="ru-RU" sz="2000" b="1" dirty="0" smtClean="0">
              <a:latin typeface="Garamond" pitchFamily="18" charset="0"/>
            </a:rPr>
            <a:t>характеристика взаимодействия педагогического коллектива с семьями воспитанников</a:t>
          </a:r>
          <a:endParaRPr lang="ru-RU" sz="2000" b="1" dirty="0">
            <a:latin typeface="Garamond" pitchFamily="18" charset="0"/>
          </a:endParaRPr>
        </a:p>
      </dgm:t>
    </dgm:pt>
    <dgm:pt modelId="{E5A31AF5-DC6C-4EA4-B8F2-71E179642F42}" type="parTrans" cxnId="{B304A432-F4B0-4DD2-947B-05938A632C19}">
      <dgm:prSet/>
      <dgm:spPr/>
      <dgm:t>
        <a:bodyPr/>
        <a:lstStyle/>
        <a:p>
          <a:endParaRPr lang="ru-RU"/>
        </a:p>
      </dgm:t>
    </dgm:pt>
    <dgm:pt modelId="{33B4D4F6-FA6E-4F8F-A143-8E6F107D6949}" type="sibTrans" cxnId="{B304A432-F4B0-4DD2-947B-05938A632C19}">
      <dgm:prSet/>
      <dgm:spPr/>
      <dgm:t>
        <a:bodyPr/>
        <a:lstStyle/>
        <a:p>
          <a:endParaRPr lang="ru-RU"/>
        </a:p>
      </dgm:t>
    </dgm:pt>
    <dgm:pt modelId="{11B1FC46-257A-48FF-94E3-35F30D593D0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latin typeface="Garamond" pitchFamily="18" charset="0"/>
            </a:rPr>
            <a:t>используемые программы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dirty="0">
            <a:latin typeface="Garamond" pitchFamily="18" charset="0"/>
          </a:endParaRPr>
        </a:p>
      </dgm:t>
    </dgm:pt>
    <dgm:pt modelId="{B9BB41B0-8E98-4FDB-948C-207942095E7B}" type="parTrans" cxnId="{B5AAC687-17A2-4D88-BFF9-97965EA23105}">
      <dgm:prSet/>
      <dgm:spPr/>
      <dgm:t>
        <a:bodyPr/>
        <a:lstStyle/>
        <a:p>
          <a:endParaRPr lang="ru-RU"/>
        </a:p>
      </dgm:t>
    </dgm:pt>
    <dgm:pt modelId="{CF5B1FB6-66C7-47AB-B175-9274884486E2}" type="sibTrans" cxnId="{B5AAC687-17A2-4D88-BFF9-97965EA23105}">
      <dgm:prSet/>
      <dgm:spPr/>
      <dgm:t>
        <a:bodyPr/>
        <a:lstStyle/>
        <a:p>
          <a:endParaRPr lang="ru-RU"/>
        </a:p>
      </dgm:t>
    </dgm:pt>
    <dgm:pt modelId="{7DAF35F2-E6A3-4374-9D97-0BCBFDB31183}" type="pres">
      <dgm:prSet presAssocID="{764F19B0-9D88-4E56-977E-43A397FAB43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B6F0F0E-27FA-4E95-98FF-5AA71EB50CAA}" type="pres">
      <dgm:prSet presAssocID="{764F19B0-9D88-4E56-977E-43A397FAB43C}" presName="Name1" presStyleCnt="0"/>
      <dgm:spPr/>
      <dgm:t>
        <a:bodyPr/>
        <a:lstStyle/>
        <a:p>
          <a:endParaRPr lang="ru-RU"/>
        </a:p>
      </dgm:t>
    </dgm:pt>
    <dgm:pt modelId="{1BFA4EEA-6C55-448F-96AB-5B8D3394B5BA}" type="pres">
      <dgm:prSet presAssocID="{764F19B0-9D88-4E56-977E-43A397FAB43C}" presName="cycle" presStyleCnt="0"/>
      <dgm:spPr/>
      <dgm:t>
        <a:bodyPr/>
        <a:lstStyle/>
        <a:p>
          <a:endParaRPr lang="ru-RU"/>
        </a:p>
      </dgm:t>
    </dgm:pt>
    <dgm:pt modelId="{1002459E-DCB9-45E5-89E8-826E1D01861F}" type="pres">
      <dgm:prSet presAssocID="{764F19B0-9D88-4E56-977E-43A397FAB43C}" presName="srcNode" presStyleLbl="node1" presStyleIdx="0" presStyleCnt="3"/>
      <dgm:spPr/>
      <dgm:t>
        <a:bodyPr/>
        <a:lstStyle/>
        <a:p>
          <a:endParaRPr lang="ru-RU"/>
        </a:p>
      </dgm:t>
    </dgm:pt>
    <dgm:pt modelId="{CBD4EAA7-0793-4879-958C-C63E18D50ECE}" type="pres">
      <dgm:prSet presAssocID="{764F19B0-9D88-4E56-977E-43A397FAB43C}" presName="conn" presStyleLbl="parChTrans1D2" presStyleIdx="0" presStyleCnt="1"/>
      <dgm:spPr/>
      <dgm:t>
        <a:bodyPr/>
        <a:lstStyle/>
        <a:p>
          <a:endParaRPr lang="ru-RU"/>
        </a:p>
      </dgm:t>
    </dgm:pt>
    <dgm:pt modelId="{EB021585-6655-4EFA-ADE7-57EBB2D8A6E7}" type="pres">
      <dgm:prSet presAssocID="{764F19B0-9D88-4E56-977E-43A397FAB43C}" presName="extraNode" presStyleLbl="node1" presStyleIdx="0" presStyleCnt="3"/>
      <dgm:spPr/>
      <dgm:t>
        <a:bodyPr/>
        <a:lstStyle/>
        <a:p>
          <a:endParaRPr lang="ru-RU"/>
        </a:p>
      </dgm:t>
    </dgm:pt>
    <dgm:pt modelId="{ABBAAFCF-88C1-44F9-8CAB-320D7070A648}" type="pres">
      <dgm:prSet presAssocID="{764F19B0-9D88-4E56-977E-43A397FAB43C}" presName="dstNode" presStyleLbl="node1" presStyleIdx="0" presStyleCnt="3"/>
      <dgm:spPr/>
      <dgm:t>
        <a:bodyPr/>
        <a:lstStyle/>
        <a:p>
          <a:endParaRPr lang="ru-RU"/>
        </a:p>
      </dgm:t>
    </dgm:pt>
    <dgm:pt modelId="{4E586D81-FDB9-4CE5-A4B1-6A6624B2F08C}" type="pres">
      <dgm:prSet presAssocID="{BF0F0F4E-41C5-42CF-89AB-706114C62790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571EE8-596C-46F9-8775-0B889CD57D3A}" type="pres">
      <dgm:prSet presAssocID="{BF0F0F4E-41C5-42CF-89AB-706114C62790}" presName="accent_1" presStyleCnt="0"/>
      <dgm:spPr/>
      <dgm:t>
        <a:bodyPr/>
        <a:lstStyle/>
        <a:p>
          <a:endParaRPr lang="ru-RU"/>
        </a:p>
      </dgm:t>
    </dgm:pt>
    <dgm:pt modelId="{7CA9680A-2B3A-4B0E-8944-1386E483646D}" type="pres">
      <dgm:prSet presAssocID="{BF0F0F4E-41C5-42CF-89AB-706114C62790}" presName="accentRepeatNode" presStyleLbl="solidFgAcc1" presStyleIdx="0" presStyleCnt="3"/>
      <dgm:spPr/>
      <dgm:t>
        <a:bodyPr/>
        <a:lstStyle/>
        <a:p>
          <a:endParaRPr lang="ru-RU"/>
        </a:p>
      </dgm:t>
    </dgm:pt>
    <dgm:pt modelId="{179AB7B7-A281-44CF-879B-852144CED279}" type="pres">
      <dgm:prSet presAssocID="{5FB033BE-57B9-4E3B-A720-E2ED6453AEDC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DB85ED-4F61-4604-89EA-0D1E39774BA0}" type="pres">
      <dgm:prSet presAssocID="{5FB033BE-57B9-4E3B-A720-E2ED6453AEDC}" presName="accent_2" presStyleCnt="0"/>
      <dgm:spPr/>
      <dgm:t>
        <a:bodyPr/>
        <a:lstStyle/>
        <a:p>
          <a:endParaRPr lang="ru-RU"/>
        </a:p>
      </dgm:t>
    </dgm:pt>
    <dgm:pt modelId="{3349672D-4E3D-4DB4-9488-CD5B01FBFA28}" type="pres">
      <dgm:prSet presAssocID="{5FB033BE-57B9-4E3B-A720-E2ED6453AEDC}" presName="accentRepeatNode" presStyleLbl="solidFgAcc1" presStyleIdx="1" presStyleCnt="3"/>
      <dgm:spPr/>
      <dgm:t>
        <a:bodyPr/>
        <a:lstStyle/>
        <a:p>
          <a:endParaRPr lang="ru-RU"/>
        </a:p>
      </dgm:t>
    </dgm:pt>
    <dgm:pt modelId="{D09DC588-EB46-4A95-ADFF-2E2DA9F5B1C9}" type="pres">
      <dgm:prSet presAssocID="{11B1FC46-257A-48FF-94E3-35F30D593D0D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819F80-0F5F-429C-9FFA-E1DB2A07EF33}" type="pres">
      <dgm:prSet presAssocID="{11B1FC46-257A-48FF-94E3-35F30D593D0D}" presName="accent_3" presStyleCnt="0"/>
      <dgm:spPr/>
      <dgm:t>
        <a:bodyPr/>
        <a:lstStyle/>
        <a:p>
          <a:endParaRPr lang="ru-RU"/>
        </a:p>
      </dgm:t>
    </dgm:pt>
    <dgm:pt modelId="{4357EA90-280A-4A3D-AF58-B5196AF5DFC1}" type="pres">
      <dgm:prSet presAssocID="{11B1FC46-257A-48FF-94E3-35F30D593D0D}" presName="accentRepeatNode" presStyleLbl="solidFgAcc1" presStyleIdx="2" presStyleCnt="3"/>
      <dgm:spPr/>
      <dgm:t>
        <a:bodyPr/>
        <a:lstStyle/>
        <a:p>
          <a:endParaRPr lang="ru-RU"/>
        </a:p>
      </dgm:t>
    </dgm:pt>
  </dgm:ptLst>
  <dgm:cxnLst>
    <dgm:cxn modelId="{FCB88B8A-1C18-4E51-8DD2-86DB473BB524}" type="presOf" srcId="{BF0F0F4E-41C5-42CF-89AB-706114C62790}" destId="{4E586D81-FDB9-4CE5-A4B1-6A6624B2F08C}" srcOrd="0" destOrd="0" presId="urn:microsoft.com/office/officeart/2008/layout/VerticalCurvedList"/>
    <dgm:cxn modelId="{B304A432-F4B0-4DD2-947B-05938A632C19}" srcId="{764F19B0-9D88-4E56-977E-43A397FAB43C}" destId="{5FB033BE-57B9-4E3B-A720-E2ED6453AEDC}" srcOrd="1" destOrd="0" parTransId="{E5A31AF5-DC6C-4EA4-B8F2-71E179642F42}" sibTransId="{33B4D4F6-FA6E-4F8F-A143-8E6F107D6949}"/>
    <dgm:cxn modelId="{85604826-7216-4F2D-88A8-AEA08E353B1A}" type="presOf" srcId="{C8447F90-9044-4B95-B3D4-ED6204C62965}" destId="{CBD4EAA7-0793-4879-958C-C63E18D50ECE}" srcOrd="0" destOrd="0" presId="urn:microsoft.com/office/officeart/2008/layout/VerticalCurvedList"/>
    <dgm:cxn modelId="{1C28C6C4-9AFD-40AC-96DF-D00DA82E794F}" srcId="{764F19B0-9D88-4E56-977E-43A397FAB43C}" destId="{BF0F0F4E-41C5-42CF-89AB-706114C62790}" srcOrd="0" destOrd="0" parTransId="{0D6CFEF7-01B6-406A-868A-78C2BF4BA3D8}" sibTransId="{C8447F90-9044-4B95-B3D4-ED6204C62965}"/>
    <dgm:cxn modelId="{F52363A5-FB8E-466B-A244-CED923E2AF1B}" type="presOf" srcId="{11B1FC46-257A-48FF-94E3-35F30D593D0D}" destId="{D09DC588-EB46-4A95-ADFF-2E2DA9F5B1C9}" srcOrd="0" destOrd="0" presId="urn:microsoft.com/office/officeart/2008/layout/VerticalCurvedList"/>
    <dgm:cxn modelId="{B5AAC687-17A2-4D88-BFF9-97965EA23105}" srcId="{764F19B0-9D88-4E56-977E-43A397FAB43C}" destId="{11B1FC46-257A-48FF-94E3-35F30D593D0D}" srcOrd="2" destOrd="0" parTransId="{B9BB41B0-8E98-4FDB-948C-207942095E7B}" sibTransId="{CF5B1FB6-66C7-47AB-B175-9274884486E2}"/>
    <dgm:cxn modelId="{765743CE-C380-44CB-A10D-793DE3D1D88E}" type="presOf" srcId="{5FB033BE-57B9-4E3B-A720-E2ED6453AEDC}" destId="{179AB7B7-A281-44CF-879B-852144CED279}" srcOrd="0" destOrd="0" presId="urn:microsoft.com/office/officeart/2008/layout/VerticalCurvedList"/>
    <dgm:cxn modelId="{686742E3-ACDF-4E91-ACDE-73101D884D4B}" type="presOf" srcId="{764F19B0-9D88-4E56-977E-43A397FAB43C}" destId="{7DAF35F2-E6A3-4374-9D97-0BCBFDB31183}" srcOrd="0" destOrd="0" presId="urn:microsoft.com/office/officeart/2008/layout/VerticalCurvedList"/>
    <dgm:cxn modelId="{FEFFB6A9-92BD-468F-8106-6492701003FD}" type="presParOf" srcId="{7DAF35F2-E6A3-4374-9D97-0BCBFDB31183}" destId="{4B6F0F0E-27FA-4E95-98FF-5AA71EB50CAA}" srcOrd="0" destOrd="0" presId="urn:microsoft.com/office/officeart/2008/layout/VerticalCurvedList"/>
    <dgm:cxn modelId="{596631F5-BE03-4581-866E-7AB175C3CA1E}" type="presParOf" srcId="{4B6F0F0E-27FA-4E95-98FF-5AA71EB50CAA}" destId="{1BFA4EEA-6C55-448F-96AB-5B8D3394B5BA}" srcOrd="0" destOrd="0" presId="urn:microsoft.com/office/officeart/2008/layout/VerticalCurvedList"/>
    <dgm:cxn modelId="{7406842E-FC4D-4160-8991-6D4E323ACEC1}" type="presParOf" srcId="{1BFA4EEA-6C55-448F-96AB-5B8D3394B5BA}" destId="{1002459E-DCB9-45E5-89E8-826E1D01861F}" srcOrd="0" destOrd="0" presId="urn:microsoft.com/office/officeart/2008/layout/VerticalCurvedList"/>
    <dgm:cxn modelId="{2DC82550-4656-4D03-A302-AF723E35B24B}" type="presParOf" srcId="{1BFA4EEA-6C55-448F-96AB-5B8D3394B5BA}" destId="{CBD4EAA7-0793-4879-958C-C63E18D50ECE}" srcOrd="1" destOrd="0" presId="urn:microsoft.com/office/officeart/2008/layout/VerticalCurvedList"/>
    <dgm:cxn modelId="{AAB88901-2FEB-4520-9F7B-BC1B5705FDD0}" type="presParOf" srcId="{1BFA4EEA-6C55-448F-96AB-5B8D3394B5BA}" destId="{EB021585-6655-4EFA-ADE7-57EBB2D8A6E7}" srcOrd="2" destOrd="0" presId="urn:microsoft.com/office/officeart/2008/layout/VerticalCurvedList"/>
    <dgm:cxn modelId="{26AAF11F-5240-4157-A906-F14A4B81BBC1}" type="presParOf" srcId="{1BFA4EEA-6C55-448F-96AB-5B8D3394B5BA}" destId="{ABBAAFCF-88C1-44F9-8CAB-320D7070A648}" srcOrd="3" destOrd="0" presId="urn:microsoft.com/office/officeart/2008/layout/VerticalCurvedList"/>
    <dgm:cxn modelId="{D05FC4FC-6ED2-49D2-AB59-B298ADD6FD40}" type="presParOf" srcId="{4B6F0F0E-27FA-4E95-98FF-5AA71EB50CAA}" destId="{4E586D81-FDB9-4CE5-A4B1-6A6624B2F08C}" srcOrd="1" destOrd="0" presId="urn:microsoft.com/office/officeart/2008/layout/VerticalCurvedList"/>
    <dgm:cxn modelId="{D05E1A76-4B91-4634-A31B-6638F5A3D389}" type="presParOf" srcId="{4B6F0F0E-27FA-4E95-98FF-5AA71EB50CAA}" destId="{CF571EE8-596C-46F9-8775-0B889CD57D3A}" srcOrd="2" destOrd="0" presId="urn:microsoft.com/office/officeart/2008/layout/VerticalCurvedList"/>
    <dgm:cxn modelId="{D6D85F7D-B122-4B11-B159-76978F742D1D}" type="presParOf" srcId="{CF571EE8-596C-46F9-8775-0B889CD57D3A}" destId="{7CA9680A-2B3A-4B0E-8944-1386E483646D}" srcOrd="0" destOrd="0" presId="urn:microsoft.com/office/officeart/2008/layout/VerticalCurvedList"/>
    <dgm:cxn modelId="{C610A85A-42F4-42CE-A01B-6C515F944DBC}" type="presParOf" srcId="{4B6F0F0E-27FA-4E95-98FF-5AA71EB50CAA}" destId="{179AB7B7-A281-44CF-879B-852144CED279}" srcOrd="3" destOrd="0" presId="urn:microsoft.com/office/officeart/2008/layout/VerticalCurvedList"/>
    <dgm:cxn modelId="{701BF2DC-9F73-422F-85AA-9176D54EF29D}" type="presParOf" srcId="{4B6F0F0E-27FA-4E95-98FF-5AA71EB50CAA}" destId="{78DB85ED-4F61-4604-89EA-0D1E39774BA0}" srcOrd="4" destOrd="0" presId="urn:microsoft.com/office/officeart/2008/layout/VerticalCurvedList"/>
    <dgm:cxn modelId="{3D02B57F-60C6-4B7E-ADBC-7DABA56CC245}" type="presParOf" srcId="{78DB85ED-4F61-4604-89EA-0D1E39774BA0}" destId="{3349672D-4E3D-4DB4-9488-CD5B01FBFA28}" srcOrd="0" destOrd="0" presId="urn:microsoft.com/office/officeart/2008/layout/VerticalCurvedList"/>
    <dgm:cxn modelId="{FAA0A8F1-7BAC-47F4-AE2F-3ACF2DAB62F2}" type="presParOf" srcId="{4B6F0F0E-27FA-4E95-98FF-5AA71EB50CAA}" destId="{D09DC588-EB46-4A95-ADFF-2E2DA9F5B1C9}" srcOrd="5" destOrd="0" presId="urn:microsoft.com/office/officeart/2008/layout/VerticalCurvedList"/>
    <dgm:cxn modelId="{27E1455C-B071-45C4-B113-DBFC69308443}" type="presParOf" srcId="{4B6F0F0E-27FA-4E95-98FF-5AA71EB50CAA}" destId="{0F819F80-0F5F-429C-9FFA-E1DB2A07EF33}" srcOrd="6" destOrd="0" presId="urn:microsoft.com/office/officeart/2008/layout/VerticalCurvedList"/>
    <dgm:cxn modelId="{D83538C0-C761-45B2-A0FC-2DB8B7767289}" type="presParOf" srcId="{0F819F80-0F5F-429C-9FFA-E1DB2A07EF33}" destId="{4357EA90-280A-4A3D-AF58-B5196AF5DFC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DC8261-1605-4399-87B9-2E8363859ABE}">
      <dsp:nvSpPr>
        <dsp:cNvPr id="0" name=""/>
        <dsp:cNvSpPr/>
      </dsp:nvSpPr>
      <dsp:spPr>
        <a:xfrm>
          <a:off x="808670" y="372498"/>
          <a:ext cx="6137749" cy="1918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9157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smtClean="0"/>
            <a:t>ОБЯЗАТЕЛЬНАЯ ЧАСТЬ</a:t>
          </a:r>
          <a:endParaRPr lang="ru-RU" sz="3000" b="1" kern="1200" dirty="0" smtClean="0"/>
        </a:p>
      </dsp:txBody>
      <dsp:txXfrm>
        <a:off x="808670" y="372498"/>
        <a:ext cx="6137749" cy="1918046"/>
      </dsp:txXfrm>
    </dsp:sp>
    <dsp:sp modelId="{6ADB2A21-571B-4375-83E6-DBFCBC4C046A}">
      <dsp:nvSpPr>
        <dsp:cNvPr id="0" name=""/>
        <dsp:cNvSpPr/>
      </dsp:nvSpPr>
      <dsp:spPr>
        <a:xfrm>
          <a:off x="552930" y="95447"/>
          <a:ext cx="1342632" cy="20139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CF35C2-E754-41EC-B711-1577E64D4305}">
      <dsp:nvSpPr>
        <dsp:cNvPr id="0" name=""/>
        <dsp:cNvSpPr/>
      </dsp:nvSpPr>
      <dsp:spPr>
        <a:xfrm>
          <a:off x="808670" y="2787106"/>
          <a:ext cx="6137749" cy="191804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9157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smtClean="0"/>
            <a:t>ЧАСТЬ ФОРМИРУЕМАЯ УЧАСТНИКАМИ ОБРАЗОВАТЕЛЬНЫХ ОТНОШЕНИЙ</a:t>
          </a:r>
          <a:endParaRPr lang="ru-RU" sz="3000" kern="1200"/>
        </a:p>
      </dsp:txBody>
      <dsp:txXfrm>
        <a:off x="808670" y="2787106"/>
        <a:ext cx="6137749" cy="1918046"/>
      </dsp:txXfrm>
    </dsp:sp>
    <dsp:sp modelId="{F0A6548D-AB83-47C0-859F-44EFE15BBDA9}">
      <dsp:nvSpPr>
        <dsp:cNvPr id="0" name=""/>
        <dsp:cNvSpPr/>
      </dsp:nvSpPr>
      <dsp:spPr>
        <a:xfrm>
          <a:off x="552930" y="2510054"/>
          <a:ext cx="1342632" cy="2013948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FF72CF-83C9-4E62-95D9-B0415E76262E}">
      <dsp:nvSpPr>
        <dsp:cNvPr id="0" name=""/>
        <dsp:cNvSpPr/>
      </dsp:nvSpPr>
      <dsp:spPr>
        <a:xfrm>
          <a:off x="0" y="579419"/>
          <a:ext cx="749935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235D7E-C59F-416F-9575-71D9F9E094DD}">
      <dsp:nvSpPr>
        <dsp:cNvPr id="0" name=""/>
        <dsp:cNvSpPr/>
      </dsp:nvSpPr>
      <dsp:spPr>
        <a:xfrm>
          <a:off x="374967" y="48059"/>
          <a:ext cx="5249545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/>
            <a:t>ЦЕЛЕВОЙ </a:t>
          </a:r>
        </a:p>
      </dsp:txBody>
      <dsp:txXfrm>
        <a:off x="426845" y="99937"/>
        <a:ext cx="5145789" cy="958964"/>
      </dsp:txXfrm>
    </dsp:sp>
    <dsp:sp modelId="{88F9F134-D47B-4A31-A2AE-BD88FAD6AB57}">
      <dsp:nvSpPr>
        <dsp:cNvPr id="0" name=""/>
        <dsp:cNvSpPr/>
      </dsp:nvSpPr>
      <dsp:spPr>
        <a:xfrm>
          <a:off x="0" y="2212380"/>
          <a:ext cx="749935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63BF23-1260-4736-A7EE-94A1FCB2CD29}">
      <dsp:nvSpPr>
        <dsp:cNvPr id="0" name=""/>
        <dsp:cNvSpPr/>
      </dsp:nvSpPr>
      <dsp:spPr>
        <a:xfrm>
          <a:off x="374967" y="1681020"/>
          <a:ext cx="5249545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smtClean="0"/>
            <a:t>СОДЕРЖАТЕЛЬНЫЙ</a:t>
          </a:r>
          <a:endParaRPr lang="ru-RU" sz="3600" i="1" kern="1200" dirty="0" smtClean="0"/>
        </a:p>
      </dsp:txBody>
      <dsp:txXfrm>
        <a:off x="426845" y="1732898"/>
        <a:ext cx="5145789" cy="958964"/>
      </dsp:txXfrm>
    </dsp:sp>
    <dsp:sp modelId="{C3A0D6CD-AE29-4AC5-BEFC-1F525A516B67}">
      <dsp:nvSpPr>
        <dsp:cNvPr id="0" name=""/>
        <dsp:cNvSpPr/>
      </dsp:nvSpPr>
      <dsp:spPr>
        <a:xfrm>
          <a:off x="0" y="3845340"/>
          <a:ext cx="749935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E97C57-A668-4413-B21A-0EE449FFC777}">
      <dsp:nvSpPr>
        <dsp:cNvPr id="0" name=""/>
        <dsp:cNvSpPr/>
      </dsp:nvSpPr>
      <dsp:spPr>
        <a:xfrm>
          <a:off x="374967" y="3313980"/>
          <a:ext cx="5249545" cy="10627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i="1" kern="1200" dirty="0" smtClean="0"/>
            <a:t>ОРГАНИЗАЦИОННЫЙ</a:t>
          </a:r>
          <a:endParaRPr lang="ru-RU" sz="3600" i="1" kern="1200" dirty="0"/>
        </a:p>
      </dsp:txBody>
      <dsp:txXfrm>
        <a:off x="426845" y="3365858"/>
        <a:ext cx="5145789" cy="9589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D7E6FE-D80D-42E9-A428-7914965D18D1}">
      <dsp:nvSpPr>
        <dsp:cNvPr id="0" name=""/>
        <dsp:cNvSpPr/>
      </dsp:nvSpPr>
      <dsp:spPr>
        <a:xfrm>
          <a:off x="4588534" y="1708961"/>
          <a:ext cx="1297068" cy="6239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1914"/>
              </a:lnTo>
              <a:lnTo>
                <a:pt x="1297068" y="441914"/>
              </a:lnTo>
              <a:lnTo>
                <a:pt x="1297068" y="62391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2847AC-FE97-415C-996D-5B30DA7582D9}">
      <dsp:nvSpPr>
        <dsp:cNvPr id="0" name=""/>
        <dsp:cNvSpPr/>
      </dsp:nvSpPr>
      <dsp:spPr>
        <a:xfrm>
          <a:off x="3385733" y="3580423"/>
          <a:ext cx="2401225" cy="571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380"/>
              </a:lnTo>
              <a:lnTo>
                <a:pt x="2401225" y="389380"/>
              </a:lnTo>
              <a:lnTo>
                <a:pt x="2401225" y="5713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C4030E-B4A5-49C3-AC62-F401981FE0F4}">
      <dsp:nvSpPr>
        <dsp:cNvPr id="0" name=""/>
        <dsp:cNvSpPr/>
      </dsp:nvSpPr>
      <dsp:spPr>
        <a:xfrm>
          <a:off x="3340013" y="3580423"/>
          <a:ext cx="91440" cy="57138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13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892C5-007F-464E-9BB6-F6C6EA83F68A}">
      <dsp:nvSpPr>
        <dsp:cNvPr id="0" name=""/>
        <dsp:cNvSpPr/>
      </dsp:nvSpPr>
      <dsp:spPr>
        <a:xfrm>
          <a:off x="984508" y="3580423"/>
          <a:ext cx="2401225" cy="571382"/>
        </a:xfrm>
        <a:custGeom>
          <a:avLst/>
          <a:gdLst/>
          <a:ahLst/>
          <a:cxnLst/>
          <a:rect l="0" t="0" r="0" b="0"/>
          <a:pathLst>
            <a:path>
              <a:moveTo>
                <a:pt x="2401225" y="0"/>
              </a:moveTo>
              <a:lnTo>
                <a:pt x="2401225" y="389380"/>
              </a:lnTo>
              <a:lnTo>
                <a:pt x="0" y="389380"/>
              </a:lnTo>
              <a:lnTo>
                <a:pt x="0" y="57138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C22466-47B9-4EC3-BC0E-4F331E80084B}">
      <dsp:nvSpPr>
        <dsp:cNvPr id="0" name=""/>
        <dsp:cNvSpPr/>
      </dsp:nvSpPr>
      <dsp:spPr>
        <a:xfrm>
          <a:off x="3385733" y="1708961"/>
          <a:ext cx="1202801" cy="623916"/>
        </a:xfrm>
        <a:custGeom>
          <a:avLst/>
          <a:gdLst/>
          <a:ahLst/>
          <a:cxnLst/>
          <a:rect l="0" t="0" r="0" b="0"/>
          <a:pathLst>
            <a:path>
              <a:moveTo>
                <a:pt x="1202801" y="0"/>
              </a:moveTo>
              <a:lnTo>
                <a:pt x="1202801" y="441914"/>
              </a:lnTo>
              <a:lnTo>
                <a:pt x="0" y="441914"/>
              </a:lnTo>
              <a:lnTo>
                <a:pt x="0" y="62391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B96E85-69B1-4AD7-BFFC-93B2398CB49A}">
      <dsp:nvSpPr>
        <dsp:cNvPr id="0" name=""/>
        <dsp:cNvSpPr/>
      </dsp:nvSpPr>
      <dsp:spPr>
        <a:xfrm>
          <a:off x="1727018" y="461415"/>
          <a:ext cx="5723031" cy="124754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94CA5-BD45-446D-BA95-4F9A48191F18}">
      <dsp:nvSpPr>
        <dsp:cNvPr id="0" name=""/>
        <dsp:cNvSpPr/>
      </dsp:nvSpPr>
      <dsp:spPr>
        <a:xfrm>
          <a:off x="1945312" y="668794"/>
          <a:ext cx="5723031" cy="1247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>
              <a:latin typeface="Garamond" pitchFamily="18" charset="0"/>
            </a:rPr>
            <a:t>Целевой раздел</a:t>
          </a:r>
          <a:endParaRPr lang="ru-RU" sz="4000" b="1" kern="1200" dirty="0">
            <a:latin typeface="Garamond" pitchFamily="18" charset="0"/>
          </a:endParaRPr>
        </a:p>
      </dsp:txBody>
      <dsp:txXfrm>
        <a:off x="1981851" y="705333"/>
        <a:ext cx="5649953" cy="1174467"/>
      </dsp:txXfrm>
    </dsp:sp>
    <dsp:sp modelId="{C6D373CB-EBDC-4FAF-B540-0C4FAEAED3D1}">
      <dsp:nvSpPr>
        <dsp:cNvPr id="0" name=""/>
        <dsp:cNvSpPr/>
      </dsp:nvSpPr>
      <dsp:spPr>
        <a:xfrm>
          <a:off x="2304769" y="2332877"/>
          <a:ext cx="2161927" cy="124754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E08BF8-F99A-416B-9BA8-4DD1C59DB0EE}">
      <dsp:nvSpPr>
        <dsp:cNvPr id="0" name=""/>
        <dsp:cNvSpPr/>
      </dsp:nvSpPr>
      <dsp:spPr>
        <a:xfrm>
          <a:off x="2523062" y="2540256"/>
          <a:ext cx="2161927" cy="1247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aramond" pitchFamily="18" charset="0"/>
            </a:rPr>
            <a:t>Пояснительная записка </a:t>
          </a:r>
          <a:endParaRPr lang="ru-RU" sz="2000" kern="1200" dirty="0">
            <a:latin typeface="Garamond" pitchFamily="18" charset="0"/>
          </a:endParaRPr>
        </a:p>
      </dsp:txBody>
      <dsp:txXfrm>
        <a:off x="2559601" y="2576795"/>
        <a:ext cx="2088849" cy="1174467"/>
      </dsp:txXfrm>
    </dsp:sp>
    <dsp:sp modelId="{E3DEF62E-7323-4145-A036-E0CFBB37D262}">
      <dsp:nvSpPr>
        <dsp:cNvPr id="0" name=""/>
        <dsp:cNvSpPr/>
      </dsp:nvSpPr>
      <dsp:spPr>
        <a:xfrm>
          <a:off x="2188" y="4151805"/>
          <a:ext cx="1964638" cy="12475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E2BFED-90C9-4673-8D45-8475783B1237}">
      <dsp:nvSpPr>
        <dsp:cNvPr id="0" name=""/>
        <dsp:cNvSpPr/>
      </dsp:nvSpPr>
      <dsp:spPr>
        <a:xfrm>
          <a:off x="220482" y="4359184"/>
          <a:ext cx="1964638" cy="1247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Garamond" pitchFamily="18" charset="0"/>
            </a:rPr>
            <a:t>Цели и задачи</a:t>
          </a:r>
        </a:p>
      </dsp:txBody>
      <dsp:txXfrm>
        <a:off x="257021" y="4395723"/>
        <a:ext cx="1891560" cy="1174467"/>
      </dsp:txXfrm>
    </dsp:sp>
    <dsp:sp modelId="{FD13103C-C669-43E4-87D4-1B489D9D4ECF}">
      <dsp:nvSpPr>
        <dsp:cNvPr id="0" name=""/>
        <dsp:cNvSpPr/>
      </dsp:nvSpPr>
      <dsp:spPr>
        <a:xfrm>
          <a:off x="2403414" y="4151805"/>
          <a:ext cx="1964638" cy="12475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BAD30-D533-4B9A-A9E7-6B8C62B52471}">
      <dsp:nvSpPr>
        <dsp:cNvPr id="0" name=""/>
        <dsp:cNvSpPr/>
      </dsp:nvSpPr>
      <dsp:spPr>
        <a:xfrm>
          <a:off x="2621707" y="4359184"/>
          <a:ext cx="1964638" cy="1247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Garamond" pitchFamily="18" charset="0"/>
            </a:rPr>
            <a:t>Принципы и подходы</a:t>
          </a:r>
        </a:p>
      </dsp:txBody>
      <dsp:txXfrm>
        <a:off x="2658246" y="4395723"/>
        <a:ext cx="1891560" cy="1174467"/>
      </dsp:txXfrm>
    </dsp:sp>
    <dsp:sp modelId="{C0370202-404F-43CA-AC36-AE543D36B6D7}">
      <dsp:nvSpPr>
        <dsp:cNvPr id="0" name=""/>
        <dsp:cNvSpPr/>
      </dsp:nvSpPr>
      <dsp:spPr>
        <a:xfrm>
          <a:off x="4804639" y="4151805"/>
          <a:ext cx="1964638" cy="124754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F8467-1AF5-4097-8A4A-004E96D746F1}">
      <dsp:nvSpPr>
        <dsp:cNvPr id="0" name=""/>
        <dsp:cNvSpPr/>
      </dsp:nvSpPr>
      <dsp:spPr>
        <a:xfrm>
          <a:off x="5022932" y="4359184"/>
          <a:ext cx="1964638" cy="1247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Garamond" pitchFamily="18" charset="0"/>
            </a:rPr>
            <a:t>Значимые характеристики</a:t>
          </a:r>
          <a:endParaRPr lang="ru-RU" sz="1800" kern="1200" dirty="0">
            <a:latin typeface="Garamond" pitchFamily="18" charset="0"/>
          </a:endParaRPr>
        </a:p>
      </dsp:txBody>
      <dsp:txXfrm>
        <a:off x="5059471" y="4395723"/>
        <a:ext cx="1891560" cy="1174467"/>
      </dsp:txXfrm>
    </dsp:sp>
    <dsp:sp modelId="{6606C6AA-ADB3-4032-B362-A2E9FF93DD37}">
      <dsp:nvSpPr>
        <dsp:cNvPr id="0" name=""/>
        <dsp:cNvSpPr/>
      </dsp:nvSpPr>
      <dsp:spPr>
        <a:xfrm>
          <a:off x="4903283" y="2332877"/>
          <a:ext cx="1964638" cy="124754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D6472-6404-4EA7-9E1D-A40AB9476053}">
      <dsp:nvSpPr>
        <dsp:cNvPr id="0" name=""/>
        <dsp:cNvSpPr/>
      </dsp:nvSpPr>
      <dsp:spPr>
        <a:xfrm>
          <a:off x="5121576" y="2540256"/>
          <a:ext cx="1964638" cy="12475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Garamond" pitchFamily="18" charset="0"/>
            </a:rPr>
            <a:t>Планируемые результаты</a:t>
          </a:r>
          <a:endParaRPr lang="ru-RU" sz="2000" kern="1200" dirty="0">
            <a:latin typeface="Garamond" pitchFamily="18" charset="0"/>
          </a:endParaRPr>
        </a:p>
      </dsp:txBody>
      <dsp:txXfrm>
        <a:off x="5158115" y="2576795"/>
        <a:ext cx="1891560" cy="11744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07EDDF-A83A-4D69-AC38-72420F740E4F}">
      <dsp:nvSpPr>
        <dsp:cNvPr id="0" name=""/>
        <dsp:cNvSpPr/>
      </dsp:nvSpPr>
      <dsp:spPr>
        <a:xfrm rot="5400000">
          <a:off x="-210255" y="458877"/>
          <a:ext cx="1401703" cy="981192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*</a:t>
          </a:r>
          <a:endParaRPr lang="ru-RU" sz="2700" kern="1200" dirty="0"/>
        </a:p>
      </dsp:txBody>
      <dsp:txXfrm rot="-5400000">
        <a:off x="1" y="739217"/>
        <a:ext cx="981192" cy="420511"/>
      </dsp:txXfrm>
    </dsp:sp>
    <dsp:sp modelId="{7BD3B2AD-B9FC-4E2C-BFFE-0F326ED4981E}">
      <dsp:nvSpPr>
        <dsp:cNvPr id="0" name=""/>
        <dsp:cNvSpPr/>
      </dsp:nvSpPr>
      <dsp:spPr>
        <a:xfrm rot="5400000">
          <a:off x="3660914" y="-2656548"/>
          <a:ext cx="1364218" cy="67236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latin typeface="Garamond" pitchFamily="18" charset="0"/>
            </a:rPr>
            <a:t>образовательную деятельность в соответствии с направлениями развития ребенка;</a:t>
          </a:r>
          <a:endParaRPr lang="ru-RU" sz="1600" kern="1200" dirty="0">
            <a:latin typeface="Garamond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latin typeface="Garamond" pitchFamily="18" charset="0"/>
            </a:rPr>
            <a:t>вариативные формы, способы, методы и средства реализации основной образовательной программы с учетом возрастных и индивидуальных особенностей воспитанников;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ru-RU" sz="1600" kern="1200" dirty="0" smtClean="0">
            <a:latin typeface="Garamond" pitchFamily="18" charset="0"/>
          </a:endParaRPr>
        </a:p>
      </dsp:txBody>
      <dsp:txXfrm rot="-5400000">
        <a:off x="981192" y="89770"/>
        <a:ext cx="6657067" cy="1231026"/>
      </dsp:txXfrm>
    </dsp:sp>
    <dsp:sp modelId="{AB887898-3CD2-4B88-A4BA-1D02B0595789}">
      <dsp:nvSpPr>
        <dsp:cNvPr id="0" name=""/>
        <dsp:cNvSpPr/>
      </dsp:nvSpPr>
      <dsp:spPr>
        <a:xfrm rot="5400000">
          <a:off x="-210255" y="2085356"/>
          <a:ext cx="1401703" cy="981192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-448070"/>
                <a:satOff val="2475"/>
                <a:lumOff val="33813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-448070"/>
                <a:satOff val="2475"/>
                <a:lumOff val="33813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-448070"/>
                <a:satOff val="2475"/>
                <a:lumOff val="33813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-448070"/>
                <a:satOff val="2475"/>
                <a:lumOff val="3381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>
              <a:shade val="50000"/>
              <a:hueOff val="-448070"/>
              <a:satOff val="2475"/>
              <a:lumOff val="33813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*</a:t>
          </a:r>
          <a:endParaRPr lang="ru-RU" sz="2700" kern="1200" dirty="0"/>
        </a:p>
      </dsp:txBody>
      <dsp:txXfrm rot="-5400000">
        <a:off x="1" y="2365696"/>
        <a:ext cx="981192" cy="420511"/>
      </dsp:txXfrm>
    </dsp:sp>
    <dsp:sp modelId="{96F20C58-20C9-4A06-942F-46C58E3FB7D2}">
      <dsp:nvSpPr>
        <dsp:cNvPr id="0" name=""/>
        <dsp:cNvSpPr/>
      </dsp:nvSpPr>
      <dsp:spPr>
        <a:xfrm rot="5400000">
          <a:off x="3507279" y="-1031177"/>
          <a:ext cx="1671489" cy="67236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414666"/>
              <a:satOff val="2524"/>
              <a:lumOff val="3161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Garamond" pitchFamily="18" charset="0"/>
          </a:endParaRPr>
        </a:p>
        <a:p>
          <a:pPr marL="174625" marR="0" lvl="1" indent="-174625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latin typeface="Garamond" pitchFamily="18" charset="0"/>
            </a:rPr>
            <a:t>особенности образовательной деятельности разных видов и культурных практик; </a:t>
          </a:r>
          <a:endParaRPr lang="ru-RU" sz="1600" kern="1200" dirty="0">
            <a:latin typeface="Garamond" pitchFamily="18" charset="0"/>
          </a:endParaRPr>
        </a:p>
        <a:p>
          <a:pPr marL="174625" marR="0" lvl="1" indent="-174625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600" kern="1200" dirty="0" smtClean="0">
              <a:latin typeface="Garamond" pitchFamily="18" charset="0"/>
            </a:rPr>
            <a:t>способы и направления поддержки детской инициативы;</a:t>
          </a:r>
        </a:p>
        <a:p>
          <a:pPr marL="171450" lvl="1" indent="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latin typeface="Garamond" pitchFamily="18" charset="0"/>
          </a:endParaRPr>
        </a:p>
      </dsp:txBody>
      <dsp:txXfrm rot="-5400000">
        <a:off x="981193" y="1576504"/>
        <a:ext cx="6642068" cy="1508299"/>
      </dsp:txXfrm>
    </dsp:sp>
    <dsp:sp modelId="{0D724D0D-765C-4DD8-8BA7-FB082A30889D}">
      <dsp:nvSpPr>
        <dsp:cNvPr id="0" name=""/>
        <dsp:cNvSpPr/>
      </dsp:nvSpPr>
      <dsp:spPr>
        <a:xfrm rot="5400000">
          <a:off x="-210255" y="3582530"/>
          <a:ext cx="1401703" cy="981192"/>
        </a:xfrm>
        <a:prstGeom prst="chevron">
          <a:avLst/>
        </a:prstGeom>
        <a:gradFill rotWithShape="0">
          <a:gsLst>
            <a:gs pos="0">
              <a:schemeClr val="accent2">
                <a:shade val="50000"/>
                <a:hueOff val="-448070"/>
                <a:satOff val="2475"/>
                <a:lumOff val="33813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-448070"/>
                <a:satOff val="2475"/>
                <a:lumOff val="33813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-448070"/>
                <a:satOff val="2475"/>
                <a:lumOff val="33813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-448070"/>
                <a:satOff val="2475"/>
                <a:lumOff val="33813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>
              <a:shade val="50000"/>
              <a:hueOff val="-448070"/>
              <a:satOff val="2475"/>
              <a:lumOff val="33813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*</a:t>
          </a:r>
          <a:endParaRPr lang="ru-RU" sz="2700" kern="1200" dirty="0"/>
        </a:p>
      </dsp:txBody>
      <dsp:txXfrm rot="-5400000">
        <a:off x="1" y="3862870"/>
        <a:ext cx="981192" cy="420511"/>
      </dsp:txXfrm>
    </dsp:sp>
    <dsp:sp modelId="{B6F27F06-2B80-483D-A69D-9247C986124A}">
      <dsp:nvSpPr>
        <dsp:cNvPr id="0" name=""/>
        <dsp:cNvSpPr/>
      </dsp:nvSpPr>
      <dsp:spPr>
        <a:xfrm rot="5400000">
          <a:off x="3635476" y="465996"/>
          <a:ext cx="1415094" cy="67236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414666"/>
              <a:satOff val="2524"/>
              <a:lumOff val="3161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Garamond" pitchFamily="18" charset="0"/>
            </a:rPr>
            <a:t>способы взаимодействия педагогического коллектива с семьями воспитанников;</a:t>
          </a:r>
          <a:endParaRPr lang="ru-RU" sz="1600" kern="1200" dirty="0">
            <a:latin typeface="Garamond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Garamond" pitchFamily="18" charset="0"/>
            </a:rPr>
            <a:t>иные характеристики содержания основной образовательной программы...</a:t>
          </a:r>
          <a:endParaRPr lang="ru-RU" sz="1600" kern="1200" dirty="0">
            <a:latin typeface="Garamond" pitchFamily="18" charset="0"/>
          </a:endParaRPr>
        </a:p>
      </dsp:txBody>
      <dsp:txXfrm rot="-5400000">
        <a:off x="981192" y="3189360"/>
        <a:ext cx="6654584" cy="12769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CF311-BDB5-4CCC-B927-F9B6A870131D}">
      <dsp:nvSpPr>
        <dsp:cNvPr id="0" name=""/>
        <dsp:cNvSpPr/>
      </dsp:nvSpPr>
      <dsp:spPr>
        <a:xfrm>
          <a:off x="0" y="759268"/>
          <a:ext cx="2632792" cy="1579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Garamond" pitchFamily="18" charset="0"/>
            </a:rPr>
            <a:t>Описание материально-технического обеспечения</a:t>
          </a:r>
          <a:endParaRPr lang="ru-RU" sz="2400" b="1" kern="1200" dirty="0">
            <a:latin typeface="Garamond" pitchFamily="18" charset="0"/>
          </a:endParaRPr>
        </a:p>
      </dsp:txBody>
      <dsp:txXfrm>
        <a:off x="0" y="759268"/>
        <a:ext cx="2632792" cy="1579675"/>
      </dsp:txXfrm>
    </dsp:sp>
    <dsp:sp modelId="{C865D5EB-AEBB-4F01-B991-9C3ACBD50663}">
      <dsp:nvSpPr>
        <dsp:cNvPr id="0" name=""/>
        <dsp:cNvSpPr/>
      </dsp:nvSpPr>
      <dsp:spPr>
        <a:xfrm>
          <a:off x="2896071" y="759268"/>
          <a:ext cx="2632792" cy="1579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Garamond" pitchFamily="18" charset="0"/>
            </a:rPr>
            <a:t>Обеспечение методическими материалами и средствами обучения и воспитания</a:t>
          </a:r>
          <a:endParaRPr lang="ru-RU" sz="2000" b="1" kern="1200" dirty="0">
            <a:latin typeface="Garamond" pitchFamily="18" charset="0"/>
          </a:endParaRPr>
        </a:p>
      </dsp:txBody>
      <dsp:txXfrm>
        <a:off x="2896071" y="759268"/>
        <a:ext cx="2632792" cy="1579675"/>
      </dsp:txXfrm>
    </dsp:sp>
    <dsp:sp modelId="{91AB27CA-CF87-41F6-9B71-F04E82BF19FE}">
      <dsp:nvSpPr>
        <dsp:cNvPr id="0" name=""/>
        <dsp:cNvSpPr/>
      </dsp:nvSpPr>
      <dsp:spPr>
        <a:xfrm>
          <a:off x="5792143" y="759268"/>
          <a:ext cx="2632792" cy="1579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Garamond" pitchFamily="18" charset="0"/>
            </a:rPr>
            <a:t>Описание режима дня</a:t>
          </a:r>
          <a:endParaRPr lang="ru-RU" sz="2400" b="1" kern="1200" dirty="0">
            <a:latin typeface="Garamond" pitchFamily="18" charset="0"/>
          </a:endParaRPr>
        </a:p>
      </dsp:txBody>
      <dsp:txXfrm>
        <a:off x="5792143" y="759268"/>
        <a:ext cx="2632792" cy="1579675"/>
      </dsp:txXfrm>
    </dsp:sp>
    <dsp:sp modelId="{37A73CA6-2FBF-43C7-B852-8B12AB1F9068}">
      <dsp:nvSpPr>
        <dsp:cNvPr id="0" name=""/>
        <dsp:cNvSpPr/>
      </dsp:nvSpPr>
      <dsp:spPr>
        <a:xfrm>
          <a:off x="1448035" y="2602223"/>
          <a:ext cx="2632792" cy="1579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Garamond" pitchFamily="18" charset="0"/>
            </a:rPr>
            <a:t>Особенности праздников, событий и мероприятий.</a:t>
          </a:r>
          <a:endParaRPr lang="ru-RU" sz="2400" b="1" kern="1200" dirty="0">
            <a:latin typeface="Garamond" pitchFamily="18" charset="0"/>
          </a:endParaRPr>
        </a:p>
      </dsp:txBody>
      <dsp:txXfrm>
        <a:off x="1448035" y="2602223"/>
        <a:ext cx="2632792" cy="1579675"/>
      </dsp:txXfrm>
    </dsp:sp>
    <dsp:sp modelId="{26027BCA-5A5A-4F2F-B152-026C0C603CEF}">
      <dsp:nvSpPr>
        <dsp:cNvPr id="0" name=""/>
        <dsp:cNvSpPr/>
      </dsp:nvSpPr>
      <dsp:spPr>
        <a:xfrm>
          <a:off x="4344107" y="2602223"/>
          <a:ext cx="2632792" cy="15796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Garamond" pitchFamily="18" charset="0"/>
            </a:rPr>
            <a:t>Особенности организации развивающей </a:t>
          </a:r>
          <a:r>
            <a:rPr lang="ru-RU" sz="2400" b="1" kern="1200" dirty="0" err="1" smtClean="0">
              <a:latin typeface="Garamond" pitchFamily="18" charset="0"/>
            </a:rPr>
            <a:t>ппс</a:t>
          </a:r>
          <a:endParaRPr lang="ru-RU" sz="2400" b="1" kern="1200" dirty="0">
            <a:latin typeface="Garamond" pitchFamily="18" charset="0"/>
          </a:endParaRPr>
        </a:p>
      </dsp:txBody>
      <dsp:txXfrm>
        <a:off x="4344107" y="2602223"/>
        <a:ext cx="2632792" cy="15796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D4EAA7-0793-4879-958C-C63E18D50ECE}">
      <dsp:nvSpPr>
        <dsp:cNvPr id="0" name=""/>
        <dsp:cNvSpPr/>
      </dsp:nvSpPr>
      <dsp:spPr>
        <a:xfrm>
          <a:off x="-6104772" y="-934303"/>
          <a:ext cx="7269206" cy="7269206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86D81-FDB9-4CE5-A4B1-6A6624B2F08C}">
      <dsp:nvSpPr>
        <dsp:cNvPr id="0" name=""/>
        <dsp:cNvSpPr/>
      </dsp:nvSpPr>
      <dsp:spPr>
        <a:xfrm>
          <a:off x="749603" y="540060"/>
          <a:ext cx="6916220" cy="10801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7345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Garamond" pitchFamily="18" charset="0"/>
            </a:rPr>
            <a:t>возрастные особенности и образовательные потребности потенциальных воспитанников ДОУ</a:t>
          </a:r>
          <a:endParaRPr lang="ru-RU" sz="2000" b="1" kern="1200" dirty="0">
            <a:latin typeface="Garamond" pitchFamily="18" charset="0"/>
          </a:endParaRPr>
        </a:p>
      </dsp:txBody>
      <dsp:txXfrm>
        <a:off x="749603" y="540060"/>
        <a:ext cx="6916220" cy="1080120"/>
      </dsp:txXfrm>
    </dsp:sp>
    <dsp:sp modelId="{7CA9680A-2B3A-4B0E-8944-1386E483646D}">
      <dsp:nvSpPr>
        <dsp:cNvPr id="0" name=""/>
        <dsp:cNvSpPr/>
      </dsp:nvSpPr>
      <dsp:spPr>
        <a:xfrm>
          <a:off x="74528" y="405045"/>
          <a:ext cx="1350150" cy="13501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9AB7B7-A281-44CF-879B-852144CED279}">
      <dsp:nvSpPr>
        <dsp:cNvPr id="0" name=""/>
        <dsp:cNvSpPr/>
      </dsp:nvSpPr>
      <dsp:spPr>
        <a:xfrm>
          <a:off x="1142226" y="2160240"/>
          <a:ext cx="6523596" cy="10801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7345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Garamond" pitchFamily="18" charset="0"/>
            </a:rPr>
            <a:t>характеристика взаимодействия педагогического коллектива с семьями воспитанников</a:t>
          </a:r>
          <a:endParaRPr lang="ru-RU" sz="2000" b="1" kern="1200" dirty="0">
            <a:latin typeface="Garamond" pitchFamily="18" charset="0"/>
          </a:endParaRPr>
        </a:p>
      </dsp:txBody>
      <dsp:txXfrm>
        <a:off x="1142226" y="2160240"/>
        <a:ext cx="6523596" cy="1080120"/>
      </dsp:txXfrm>
    </dsp:sp>
    <dsp:sp modelId="{3349672D-4E3D-4DB4-9488-CD5B01FBFA28}">
      <dsp:nvSpPr>
        <dsp:cNvPr id="0" name=""/>
        <dsp:cNvSpPr/>
      </dsp:nvSpPr>
      <dsp:spPr>
        <a:xfrm>
          <a:off x="467151" y="2025225"/>
          <a:ext cx="1350150" cy="13501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9DC588-EB46-4A95-ADFF-2E2DA9F5B1C9}">
      <dsp:nvSpPr>
        <dsp:cNvPr id="0" name=""/>
        <dsp:cNvSpPr/>
      </dsp:nvSpPr>
      <dsp:spPr>
        <a:xfrm>
          <a:off x="749603" y="3780420"/>
          <a:ext cx="6916220" cy="10801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7345" tIns="50800" rIns="50800" bIns="508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latin typeface="Garamond" pitchFamily="18" charset="0"/>
            </a:rPr>
            <a:t>используемые программы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>
            <a:latin typeface="Garamond" pitchFamily="18" charset="0"/>
          </a:endParaRPr>
        </a:p>
      </dsp:txBody>
      <dsp:txXfrm>
        <a:off x="749603" y="3780420"/>
        <a:ext cx="6916220" cy="1080120"/>
      </dsp:txXfrm>
    </dsp:sp>
    <dsp:sp modelId="{4357EA90-280A-4A3D-AF58-B5196AF5DFC1}">
      <dsp:nvSpPr>
        <dsp:cNvPr id="0" name=""/>
        <dsp:cNvSpPr/>
      </dsp:nvSpPr>
      <dsp:spPr>
        <a:xfrm>
          <a:off x="74528" y="3645405"/>
          <a:ext cx="1350150" cy="135015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948D0-BFC9-4243-B7EC-028F45C16A7A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CB44F-90FF-42F8-BFE0-A34EDE6BD3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77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85392" y="1628800"/>
            <a:ext cx="7344816" cy="36004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П</a:t>
            </a:r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редставление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«Образовательной программы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anose="02020404030301010803" pitchFamily="18" charset="0"/>
              </a:rPr>
              <a:t>дошкольного образования муниципального бюджетного дошкольного образовательного учреждения «Детский сад №104»»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692696"/>
            <a:ext cx="6912768" cy="720080"/>
          </a:xfrm>
        </p:spPr>
        <p:txBody>
          <a:bodyPr>
            <a:noAutofit/>
          </a:bodyPr>
          <a:lstStyle/>
          <a:p>
            <a:pPr algn="ctr"/>
            <a:r>
              <a:rPr lang="ru-RU" sz="1600" b="1" cap="small" dirty="0">
                <a:solidFill>
                  <a:prstClr val="black"/>
                </a:solidFill>
                <a:latin typeface="Century Schoolbook"/>
                <a:ea typeface="+mj-ea"/>
                <a:cs typeface="+mj-cs"/>
              </a:rPr>
              <a:t>МУНИЦИПАЛЬНОЕ БЮДЖЕТНОЕ ДОШКОЛЬНОЕ ОБРАЗОВАТЕЛЬНОЕ УЧРЕЖДЕНИЕ </a:t>
            </a:r>
            <a:br>
              <a:rPr lang="ru-RU" sz="1600" b="1" cap="small" dirty="0">
                <a:solidFill>
                  <a:prstClr val="black"/>
                </a:solidFill>
                <a:latin typeface="Century Schoolbook"/>
                <a:ea typeface="+mj-ea"/>
                <a:cs typeface="+mj-cs"/>
              </a:rPr>
            </a:br>
            <a:r>
              <a:rPr lang="ru-RU" sz="1600" b="1" cap="small" dirty="0">
                <a:solidFill>
                  <a:prstClr val="black"/>
                </a:solidFill>
                <a:latin typeface="Century Schoolbook"/>
                <a:ea typeface="+mj-ea"/>
                <a:cs typeface="+mj-cs"/>
              </a:rPr>
              <a:t>«ДЕТСКИЙ САД №104</a:t>
            </a:r>
            <a:r>
              <a:rPr lang="ru-RU" sz="1600" b="1" cap="small" dirty="0" smtClean="0">
                <a:solidFill>
                  <a:prstClr val="black"/>
                </a:solidFill>
                <a:latin typeface="Century Schoolbook"/>
                <a:ea typeface="+mj-ea"/>
                <a:cs typeface="+mj-cs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5229200"/>
            <a:ext cx="774035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>
                <a:solidFill>
                  <a:prstClr val="black"/>
                </a:solidFill>
                <a:latin typeface="Century Schoolbook"/>
              </a:rPr>
              <a:t>Старший воспитатель  </a:t>
            </a: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>
                <a:solidFill>
                  <a:prstClr val="black"/>
                </a:solidFill>
                <a:latin typeface="Century Schoolbook"/>
              </a:rPr>
              <a:t>Тюрина Марина </a:t>
            </a:r>
            <a:r>
              <a:rPr lang="ru-RU" b="1" dirty="0" smtClean="0">
                <a:solidFill>
                  <a:prstClr val="black"/>
                </a:solidFill>
                <a:latin typeface="Century Schoolbook"/>
              </a:rPr>
              <a:t>Александровна</a:t>
            </a:r>
          </a:p>
          <a:p>
            <a:pPr lvl="0" algn="ctr">
              <a:spcBef>
                <a:spcPts val="600"/>
              </a:spcBef>
              <a:buClr>
                <a:srgbClr val="FE8637"/>
              </a:buClr>
              <a:buSzPct val="70000"/>
            </a:pPr>
            <a:endParaRPr lang="ru-RU" b="1" dirty="0" smtClean="0">
              <a:solidFill>
                <a:prstClr val="black"/>
              </a:solidFill>
              <a:latin typeface="Century Schoolbook"/>
            </a:endParaRPr>
          </a:p>
          <a:p>
            <a:pPr lvl="0" algn="ct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 smtClean="0">
                <a:solidFill>
                  <a:prstClr val="black"/>
                </a:solidFill>
                <a:latin typeface="Century Schoolbook"/>
              </a:rPr>
              <a:t>Новокузнецкий городской округ</a:t>
            </a:r>
            <a:endParaRPr lang="ru-RU" b="1" dirty="0">
              <a:solidFill>
                <a:prstClr val="black"/>
              </a:solidFill>
              <a:latin typeface="Century Schoolbook"/>
            </a:endParaRP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endParaRPr lang="ru-RU" b="1" dirty="0">
              <a:solidFill>
                <a:prstClr val="black"/>
              </a:solidFill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42858810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16115362"/>
              </p:ext>
            </p:extLst>
          </p:nvPr>
        </p:nvGraphicFramePr>
        <p:xfrm>
          <a:off x="395536" y="1918372"/>
          <a:ext cx="8424936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51920" y="404664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solidFill>
                  <a:srgbClr val="FF0000"/>
                </a:solidFill>
                <a:latin typeface="Garamond" pitchFamily="18" charset="0"/>
              </a:rPr>
              <a:t>Организационный раздел</a:t>
            </a:r>
            <a:endParaRPr lang="ru-RU" sz="4000" b="1" dirty="0">
              <a:solidFill>
                <a:srgbClr val="FF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/>
              <a:t>Парциальные программы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endParaRPr lang="ru-RU" sz="3200" b="1" i="1" dirty="0"/>
          </a:p>
        </p:txBody>
      </p:sp>
      <p:pic>
        <p:nvPicPr>
          <p:cNvPr id="6148" name="Picture 4" descr="Результаты поиска изображений для запроса &quot; «Музыкальные шедевры» О. П. Радынова.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114" y="1124743"/>
            <a:ext cx="2021788" cy="3086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 descr="Результаты поиска изображений для запроса &quot;Картинка Программа Основы безопасности детей дошкольного возраста Авдеева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9575">
            <a:off x="6319058" y="2698949"/>
            <a:ext cx="2144835" cy="298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1871">
            <a:off x="1653741" y="2487198"/>
            <a:ext cx="2314693" cy="32423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6391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/>
              <a:t>Дополнительные </a:t>
            </a:r>
            <a:br>
              <a:rPr lang="ru-RU" sz="3200" b="1" i="1" dirty="0" smtClean="0"/>
            </a:br>
            <a:r>
              <a:rPr lang="ru-RU" sz="3200" b="1" i="1" dirty="0" smtClean="0"/>
              <a:t>образовательные программы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Garamond" panose="02020404030301010803" pitchFamily="18" charset="0"/>
              </a:rPr>
              <a:t>	«</a:t>
            </a:r>
            <a:r>
              <a:rPr lang="ru-RU" sz="3400" dirty="0" err="1">
                <a:latin typeface="Garamond" panose="02020404030301010803" pitchFamily="18" charset="0"/>
              </a:rPr>
              <a:t>Каляка</a:t>
            </a:r>
            <a:r>
              <a:rPr lang="ru-RU" sz="3400" dirty="0">
                <a:latin typeface="Garamond" panose="02020404030301010803" pitchFamily="18" charset="0"/>
              </a:rPr>
              <a:t> – </a:t>
            </a:r>
            <a:r>
              <a:rPr lang="ru-RU" sz="3400" dirty="0" err="1">
                <a:latin typeface="Garamond" panose="02020404030301010803" pitchFamily="18" charset="0"/>
              </a:rPr>
              <a:t>маляка</a:t>
            </a:r>
            <a:r>
              <a:rPr lang="ru-RU" sz="3400" dirty="0">
                <a:latin typeface="Garamond" panose="02020404030301010803" pitchFamily="18" charset="0"/>
              </a:rPr>
              <a:t>» по развитию художественного творчества для детей младшего дошкольного возраста;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Garamond" panose="02020404030301010803" pitchFamily="18" charset="0"/>
              </a:rPr>
              <a:t>	«Волшебный мир бумаги» по развитию художественно эстетических способностей для детей средней группы;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Garamond" panose="02020404030301010803" pitchFamily="18" charset="0"/>
              </a:rPr>
              <a:t>	 «Сказочный мир» по развитию театрализованной деятельности детей старшего дошкольного возраста;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Garamond" panose="02020404030301010803" pitchFamily="18" charset="0"/>
              </a:rPr>
              <a:t>	«Зеленый огонек» по изучению правил дорожного движения для детей старшего дошкольного возраста;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400" dirty="0">
                <a:latin typeface="Garamond" panose="02020404030301010803" pitchFamily="18" charset="0"/>
              </a:rPr>
              <a:t>	«Ритм и мы» по художественно-эстетическому развитию для детей подготовительной к школе группы</a:t>
            </a:r>
            <a:r>
              <a:rPr lang="ru-RU" sz="3400" dirty="0" smtClean="0">
                <a:latin typeface="Garamond" panose="02020404030301010803" pitchFamily="18" charset="0"/>
              </a:rPr>
              <a:t>. </a:t>
            </a:r>
            <a:endParaRPr lang="ru-RU" sz="3400" dirty="0">
              <a:latin typeface="Garamond" panose="02020404030301010803" pitchFamily="18" charset="0"/>
            </a:endParaRPr>
          </a:p>
          <a:p>
            <a:pPr marL="596646" indent="-514350">
              <a:buFont typeface="+mj-lt"/>
              <a:buAutoNum type="arabicPeriod"/>
            </a:pPr>
            <a:endParaRPr lang="ru-RU" sz="3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03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115616" y="29096"/>
            <a:ext cx="7740352" cy="6552728"/>
            <a:chOff x="1115616" y="404664"/>
            <a:chExt cx="7740352" cy="6552728"/>
          </a:xfrm>
        </p:grpSpPr>
        <p:sp>
          <p:nvSpPr>
            <p:cNvPr id="3" name="TextBox 2"/>
            <p:cNvSpPr txBox="1"/>
            <p:nvPr/>
          </p:nvSpPr>
          <p:spPr>
            <a:xfrm>
              <a:off x="3419872" y="404664"/>
              <a:ext cx="5436096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sz="4400" b="1" dirty="0" smtClean="0">
                  <a:solidFill>
                    <a:srgbClr val="FF0000"/>
                  </a:solidFill>
                  <a:latin typeface="Garamond" pitchFamily="18" charset="0"/>
                </a:rPr>
                <a:t>Краткая презентация</a:t>
              </a:r>
              <a:endParaRPr lang="ru-RU" sz="4400" b="1" dirty="0">
                <a:solidFill>
                  <a:srgbClr val="FF0000"/>
                </a:solidFill>
                <a:latin typeface="Garamond" pitchFamily="18" charset="0"/>
              </a:endParaRPr>
            </a:p>
          </p:txBody>
        </p:sp>
        <p:graphicFrame>
          <p:nvGraphicFramePr>
            <p:cNvPr id="4" name="Схема 3"/>
            <p:cNvGraphicFramePr/>
            <p:nvPr>
              <p:extLst>
                <p:ext uri="{D42A27DB-BD31-4B8C-83A1-F6EECF244321}">
                  <p14:modId xmlns:p14="http://schemas.microsoft.com/office/powerpoint/2010/main" val="2561779145"/>
                </p:ext>
              </p:extLst>
            </p:nvPr>
          </p:nvGraphicFramePr>
          <p:xfrm>
            <a:off x="1115616" y="1556792"/>
            <a:ext cx="7740352" cy="5400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20688"/>
            <a:ext cx="72008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/>
              <a:t>«Образовательная программа дошкольного образования муниципального бюджетного дошкольного образовательного учреждения «Детский сад №104»» реализуется квалифицированными сотрудниками соответствующими квалификационным характеристикам, установленным в Единым квалификационном справочнике. Педагогические работники реализующие Программу обладают основными компетенциями, необходимыми для создания условий развития </a:t>
            </a:r>
            <a:r>
              <a:rPr lang="ru-RU" sz="2800" b="1" i="1" dirty="0" smtClean="0"/>
              <a:t>детей в ДОУ.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74191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9104" y="2636912"/>
            <a:ext cx="8064896" cy="122413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СПАЗИБО ЗА ВНИМАНИЕ!</a:t>
            </a:r>
            <a:endParaRPr lang="ru-RU" sz="60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692696"/>
            <a:ext cx="3851920" cy="1152128"/>
          </a:xfrm>
        </p:spPr>
        <p:txBody>
          <a:bodyPr>
            <a:noAutofit/>
          </a:bodyPr>
          <a:lstStyle/>
          <a:p>
            <a:endParaRPr lang="ru-RU" sz="2400" b="1" dirty="0">
              <a:solidFill>
                <a:srgbClr val="00206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9917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66" t="19968" r="29428" b="20349"/>
          <a:stretch/>
        </p:blipFill>
        <p:spPr bwMode="auto">
          <a:xfrm>
            <a:off x="7236296" y="4003058"/>
            <a:ext cx="1660101" cy="2364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76672"/>
            <a:ext cx="7620000" cy="6048672"/>
          </a:xfrm>
        </p:spPr>
        <p:txBody>
          <a:bodyPr>
            <a:normAutofit fontScale="92500" lnSpcReduction="20000"/>
          </a:bodyPr>
          <a:lstStyle/>
          <a:p>
            <a:pPr marL="457200" indent="-457200" algn="just">
              <a:tabLst>
                <a:tab pos="630555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в соответствие с требованиями ч.10 ст.2 Федерального закона от 29 декабря 2012 г. № 273-ФЗ «Об образовании в Российской Федерации»;</a:t>
            </a:r>
            <a:endParaRPr lang="ru-RU" sz="2400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marL="457200" indent="-457200" algn="just">
              <a:tabLst>
                <a:tab pos="630555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 </a:t>
            </a:r>
            <a:r>
              <a:rPr lang="ru-RU" sz="2800" spc="-10" dirty="0" smtClean="0">
                <a:solidFill>
                  <a:srgbClr val="0070C0"/>
                </a:solidFill>
                <a:latin typeface="Times New Roman"/>
                <a:ea typeface="Times New Roman"/>
              </a:rPr>
              <a:t>с учетом </a:t>
            </a: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федерального государственного образовательного стандарта дошкольного образования</a:t>
            </a: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;</a:t>
            </a:r>
          </a:p>
          <a:p>
            <a:pPr marL="457200" indent="-457200" algn="just">
              <a:tabLst>
                <a:tab pos="630555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в соответствии с положением по разработки ООП в ДОУ</a:t>
            </a:r>
          </a:p>
          <a:p>
            <a:pPr marL="457200" indent="-457200" algn="just">
              <a:tabLst>
                <a:tab pos="630555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с </a:t>
            </a: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учетом требований, определяемых санитарно-эпидемиологическими правилами и нормативами;</a:t>
            </a:r>
            <a:endParaRPr lang="ru-RU" sz="2400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>
              <a:tabLst>
                <a:tab pos="630555" algn="l"/>
              </a:tabLst>
            </a:pP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на </a:t>
            </a: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основе общеобразовательной программы дошкольного </a:t>
            </a:r>
            <a:r>
              <a:rPr lang="ru-RU" sz="2800" dirty="0">
                <a:solidFill>
                  <a:srgbClr val="0070C0"/>
                </a:solidFill>
                <a:latin typeface="Times New Roman"/>
                <a:ea typeface="Times New Roman"/>
              </a:rPr>
              <a:t>образования </a:t>
            </a:r>
            <a:r>
              <a:rPr lang="ru-RU" sz="2800" dirty="0" smtClean="0">
                <a:solidFill>
                  <a:srgbClr val="0070C0"/>
                </a:solidFill>
                <a:latin typeface="Times New Roman"/>
                <a:ea typeface="Times New Roman"/>
              </a:rPr>
              <a:t>«</a:t>
            </a:r>
            <a:r>
              <a:rPr lang="ru-RU" sz="2800" dirty="0">
                <a:solidFill>
                  <a:srgbClr val="0070C0"/>
                </a:solidFill>
                <a:latin typeface="Times New Roman"/>
                <a:ea typeface="Times New Roman"/>
              </a:rPr>
              <a:t>От рождения до школы» под редакцией Н.Е. </a:t>
            </a:r>
            <a:r>
              <a:rPr lang="ru-RU" sz="2800" dirty="0" err="1">
                <a:solidFill>
                  <a:srgbClr val="0070C0"/>
                </a:solidFill>
                <a:latin typeface="Times New Roman"/>
                <a:ea typeface="Times New Roman"/>
              </a:rPr>
              <a:t>Вераксы</a:t>
            </a:r>
            <a:r>
              <a:rPr lang="ru-RU" sz="2800" dirty="0">
                <a:solidFill>
                  <a:srgbClr val="0070C0"/>
                </a:solidFill>
                <a:latin typeface="Times New Roman"/>
                <a:ea typeface="Times New Roman"/>
              </a:rPr>
              <a:t>, Т.С. Комаровой, М.А. Васильевой.</a:t>
            </a:r>
            <a:endParaRPr lang="ru-RU" sz="2400" dirty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  <a:tabLst>
                <a:tab pos="630555" algn="l"/>
              </a:tabLst>
            </a:pPr>
            <a:endParaRPr lang="ru-RU" sz="2800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  <a:tabLst>
                <a:tab pos="630555" algn="l"/>
              </a:tabLst>
            </a:pPr>
            <a:endParaRPr lang="ru-RU" sz="2800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Wingdings"/>
              <a:buChar char=""/>
              <a:tabLst>
                <a:tab pos="630555" algn="l"/>
              </a:tabLst>
            </a:pPr>
            <a:endParaRPr lang="ru-RU" sz="2400" dirty="0">
              <a:solidFill>
                <a:srgbClr val="0070C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903477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6632"/>
            <a:ext cx="7498080" cy="6480720"/>
          </a:xfrm>
        </p:spPr>
        <p:txBody>
          <a:bodyPr>
            <a:normAutofit fontScale="92500" lnSpcReduction="10000"/>
          </a:bodyPr>
          <a:lstStyle/>
          <a:p>
            <a:pPr marL="0" lvl="0" indent="449580" algn="just">
              <a:lnSpc>
                <a:spcPct val="115000"/>
              </a:lnSpc>
              <a:spcBef>
                <a:spcPts val="0"/>
              </a:spcBef>
              <a:buClrTx/>
              <a:buSzTx/>
              <a:buNone/>
            </a:pP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 программы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16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создание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формирование предпосылок к учебной деятельности, обеспечение безопасности жизнедеятельности дошкольника.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ClrTx/>
              <a:buSzTx/>
              <a:buNone/>
            </a:pPr>
            <a:endParaRPr lang="ru-RU" sz="1600" b="1" dirty="0" smtClean="0">
              <a:solidFill>
                <a:prstClr val="black"/>
              </a:solidFill>
              <a:latin typeface="Times New Roman"/>
              <a:ea typeface="Times New Roman"/>
              <a:cs typeface="Times New Roman"/>
            </a:endParaRP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ClrTx/>
              <a:buSzTx/>
              <a:buNone/>
            </a:pPr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Задачи </a:t>
            </a:r>
            <a:r>
              <a:rPr lang="ru-RU" sz="16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Программы: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создать условия для охраны и укрепления физического и психического здоровья, эмоционального благополучия детей;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обеспечить развитие личности, мотивации и способностей детей в различных видах деятельности;</a:t>
            </a:r>
            <a:endParaRPr lang="ru-RU" sz="16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</a:rPr>
              <a:t>создать в группах атмосферу гуманного и доброжелательного отношения ко всем воспитанникам, что позволяет растить их общительными, добрыми, любознательными, инициативными, стремящимися к самостоятельности и творчеству;</a:t>
            </a:r>
            <a:endParaRPr lang="ru-RU" sz="1600" dirty="0">
              <a:solidFill>
                <a:prstClr val="black"/>
              </a:solidFill>
              <a:latin typeface="Century Schoolbook"/>
            </a:endParaRPr>
          </a:p>
          <a:p>
            <a:pPr marL="342900" lvl="0" indent="-342900" algn="just"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</a:rPr>
              <a:t>использовать интеграцию разнообразных видов детской деятельности в целях повышения эффективности образовательной деятельности;</a:t>
            </a:r>
            <a:endParaRPr lang="ru-RU" sz="1600" dirty="0">
              <a:solidFill>
                <a:prstClr val="black"/>
              </a:solidFill>
              <a:latin typeface="Century Schoolbook"/>
            </a:endParaRPr>
          </a:p>
          <a:p>
            <a:pPr marL="342900" lvl="0" indent="-342900" algn="just"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</a:rPr>
              <a:t>использовать творческую организацию (креативность) образовательной деятельности;</a:t>
            </a:r>
            <a:endParaRPr lang="ru-RU" sz="1600" dirty="0">
              <a:solidFill>
                <a:prstClr val="black"/>
              </a:solidFill>
              <a:latin typeface="Century Schoolbook"/>
            </a:endParaRPr>
          </a:p>
          <a:p>
            <a:pPr marL="342900" lvl="0" indent="-342900" algn="just"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</a:rPr>
              <a:t>совершенствовать вариативность использования образовательного материала, позволяющая развивать творчество в соответствии с интересами и наклонностями каждого ребенка;</a:t>
            </a:r>
            <a:endParaRPr lang="ru-RU" sz="1600" dirty="0">
              <a:solidFill>
                <a:prstClr val="black"/>
              </a:solidFill>
              <a:latin typeface="Century Schoolbook"/>
            </a:endParaRPr>
          </a:p>
          <a:p>
            <a:pPr marL="342900" lvl="0" indent="-342900" algn="just"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</a:rPr>
              <a:t>совершенствовать единство подходов к воспитанию детей в условиях дошкольного образовательного учреждения и семьи;</a:t>
            </a:r>
            <a:endParaRPr lang="ru-RU" sz="1600" dirty="0">
              <a:solidFill>
                <a:prstClr val="black"/>
              </a:solidFill>
              <a:latin typeface="Century Schoolbook"/>
            </a:endParaRPr>
          </a:p>
          <a:p>
            <a:pPr marL="342900" lvl="0" indent="-342900" algn="just">
              <a:spcBef>
                <a:spcPts val="0"/>
              </a:spcBef>
              <a:buClrTx/>
              <a:buSzTx/>
              <a:buFont typeface="SimSun"/>
              <a:buChar char="-"/>
            </a:pPr>
            <a:r>
              <a:rPr lang="ru-RU" sz="1600" dirty="0">
                <a:solidFill>
                  <a:prstClr val="black"/>
                </a:solidFill>
                <a:latin typeface="Times New Roman"/>
              </a:rPr>
              <a:t>соблюдать преемственность в работе детского сада и начальной школы преемственности.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6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4F271C">
                    <a:satMod val="130000"/>
                  </a:srgbClr>
                </a:solidFill>
              </a:rPr>
              <a:t>ПРОГРАММА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42199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188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ОБРАЗОВАИТЕЛЬНЫЕ ОБЛАСТИ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социально-коммуникативное развитие</a:t>
            </a:r>
          </a:p>
          <a:p>
            <a:r>
              <a:rPr lang="ru-RU" sz="4000" dirty="0"/>
              <a:t>п</a:t>
            </a:r>
            <a:r>
              <a:rPr lang="ru-RU" sz="4000" dirty="0" smtClean="0"/>
              <a:t>ознавательное  развитие</a:t>
            </a:r>
          </a:p>
          <a:p>
            <a:r>
              <a:rPr lang="ru-RU" sz="4000" dirty="0"/>
              <a:t>р</a:t>
            </a:r>
            <a:r>
              <a:rPr lang="ru-RU" sz="4000" dirty="0" smtClean="0"/>
              <a:t>ечевое развитие</a:t>
            </a:r>
          </a:p>
          <a:p>
            <a:r>
              <a:rPr lang="ru-RU" sz="4000" dirty="0" smtClean="0"/>
              <a:t> художественно-эстетическое развитие </a:t>
            </a:r>
          </a:p>
          <a:p>
            <a:r>
              <a:rPr lang="ru-RU" sz="4000" dirty="0" smtClean="0"/>
              <a:t>физическое </a:t>
            </a:r>
            <a:r>
              <a:rPr lang="ru-RU" sz="4000" dirty="0"/>
              <a:t>развитие </a:t>
            </a:r>
          </a:p>
        </p:txBody>
      </p:sp>
    </p:spTree>
    <p:extLst>
      <p:ext uri="{BB962C8B-B14F-4D97-AF65-F5344CB8AC3E}">
        <p14:creationId xmlns:p14="http://schemas.microsoft.com/office/powerpoint/2010/main" val="13066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РАЗДЕЛЫ ПРОГРАММЫ</a:t>
            </a:r>
            <a:endParaRPr lang="ru-RU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3029966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273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4724736"/>
              </p:ext>
            </p:extLst>
          </p:nvPr>
        </p:nvGraphicFramePr>
        <p:xfrm>
          <a:off x="1115616" y="476672"/>
          <a:ext cx="7668344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3781020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866983873"/>
              </p:ext>
            </p:extLst>
          </p:nvPr>
        </p:nvGraphicFramePr>
        <p:xfrm>
          <a:off x="1187624" y="2060848"/>
          <a:ext cx="7704856" cy="47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19872" y="332656"/>
            <a:ext cx="53285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aramond" pitchFamily="18" charset="0"/>
              </a:rPr>
              <a:t>Содержательный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Garamond" pitchFamily="18" charset="0"/>
              </a:rPr>
              <a:t>                         раздел </a:t>
            </a:r>
            <a:endParaRPr lang="ru-RU" sz="4000" b="1" dirty="0">
              <a:solidFill>
                <a:srgbClr val="FF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987008" cy="1371600"/>
          </a:xfrm>
        </p:spPr>
        <p:txBody>
          <a:bodyPr/>
          <a:lstStyle/>
          <a:p>
            <a:r>
              <a:rPr lang="ru-RU" dirty="0" smtClean="0"/>
              <a:t>содержательный раздел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556791"/>
            <a:ext cx="7488832" cy="4824537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latin typeface="Garamond" pitchFamily="18" charset="0"/>
              </a:rPr>
              <a:t>В рамках образовательной </a:t>
            </a:r>
          </a:p>
          <a:p>
            <a:pPr marL="82296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latin typeface="Garamond" pitchFamily="18" charset="0"/>
              </a:rPr>
              <a:t>деятельности, направленной на поддержку детской инициативы, продуманы условия для свободного выбора детьми деятельности и участников совместной деятельности</a:t>
            </a:r>
          </a:p>
          <a:p>
            <a:pPr algn="just">
              <a:spcBef>
                <a:spcPts val="0"/>
              </a:spcBef>
            </a:pPr>
            <a:r>
              <a:rPr lang="ru-RU" sz="2800" dirty="0">
                <a:latin typeface="Garamond" panose="02020404030301010803" pitchFamily="18" charset="0"/>
                <a:ea typeface="Times New Roman"/>
              </a:rPr>
              <a:t>В иные характеристики </a:t>
            </a:r>
            <a:r>
              <a:rPr lang="ru-RU" sz="2800" dirty="0" smtClean="0">
                <a:latin typeface="Garamond" panose="02020404030301010803" pitchFamily="18" charset="0"/>
                <a:ea typeface="Times New Roman"/>
              </a:rPr>
              <a:t>содержания</a:t>
            </a:r>
          </a:p>
          <a:p>
            <a:pPr marL="82296" indent="0" algn="just">
              <a:spcBef>
                <a:spcPts val="0"/>
              </a:spcBef>
              <a:buNone/>
            </a:pPr>
            <a:r>
              <a:rPr lang="ru-RU" sz="2800" dirty="0" smtClean="0">
                <a:latin typeface="Garamond" panose="02020404030301010803" pitchFamily="18" charset="0"/>
                <a:ea typeface="Times New Roman"/>
              </a:rPr>
              <a:t>образовательной </a:t>
            </a:r>
            <a:r>
              <a:rPr lang="ru-RU" sz="2800" dirty="0">
                <a:latin typeface="Garamond" panose="02020404030301010803" pitchFamily="18" charset="0"/>
                <a:ea typeface="Times New Roman"/>
              </a:rPr>
              <a:t>программы входит особенность работы воспитателя в период адаптации детей к условиям дошкольной образовательной организации</a:t>
            </a:r>
            <a:r>
              <a:rPr lang="ru-RU" sz="2800" dirty="0" smtClean="0">
                <a:latin typeface="Garamond" pitchFamily="18" charset="0"/>
              </a:rPr>
              <a:t> </a:t>
            </a:r>
            <a:endParaRPr lang="ru-RU" sz="2800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402382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805</TotalTime>
  <Words>454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Представление «Образовательной программы дошкольного образования муниципального бюджетного дошкольного образовательного учреждения «Детский сад №104»»</vt:lpstr>
      <vt:lpstr>Презентация PowerPoint</vt:lpstr>
      <vt:lpstr>Презентация PowerPoint</vt:lpstr>
      <vt:lpstr>ПРОГРАММА</vt:lpstr>
      <vt:lpstr>ОБРАЗОВАИТЕЛЬНЫЕ ОБЛАСТИ</vt:lpstr>
      <vt:lpstr>РАЗДЕЛЫ ПРОГРАММЫ</vt:lpstr>
      <vt:lpstr>Презентация PowerPoint</vt:lpstr>
      <vt:lpstr>Презентация PowerPoint</vt:lpstr>
      <vt:lpstr>содержательный раздел</vt:lpstr>
      <vt:lpstr>Презентация PowerPoint</vt:lpstr>
      <vt:lpstr>Парциальные программы </vt:lpstr>
      <vt:lpstr>Дополнительные  образовательные программы</vt:lpstr>
      <vt:lpstr>Презентация PowerPoint</vt:lpstr>
      <vt:lpstr>Презентация PowerPoint</vt:lpstr>
      <vt:lpstr>СПАЗИБО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Основная образовательная программа</dc:title>
  <dc:creator>Аня</dc:creator>
  <cp:lastModifiedBy>User</cp:lastModifiedBy>
  <cp:revision>64</cp:revision>
  <dcterms:created xsi:type="dcterms:W3CDTF">2016-08-23T00:05:47Z</dcterms:created>
  <dcterms:modified xsi:type="dcterms:W3CDTF">2017-12-22T10:01:15Z</dcterms:modified>
</cp:coreProperties>
</file>