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79" r:id="rId3"/>
    <p:sldId id="278" r:id="rId4"/>
    <p:sldId id="260" r:id="rId5"/>
    <p:sldId id="261" r:id="rId6"/>
    <p:sldId id="274" r:id="rId7"/>
    <p:sldId id="27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5FE33-4455-46AB-8E0A-A328044135C1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CEB33-9C49-4892-A364-F1ECFBA68C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5FE33-4455-46AB-8E0A-A328044135C1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CEB33-9C49-4892-A364-F1ECFBA68C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5FE33-4455-46AB-8E0A-A328044135C1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CEB33-9C49-4892-A364-F1ECFBA68C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5FE33-4455-46AB-8E0A-A328044135C1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CEB33-9C49-4892-A364-F1ECFBA68C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5FE33-4455-46AB-8E0A-A328044135C1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CEB33-9C49-4892-A364-F1ECFBA68C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5FE33-4455-46AB-8E0A-A328044135C1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CEB33-9C49-4892-A364-F1ECFBA68C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5FE33-4455-46AB-8E0A-A328044135C1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CEB33-9C49-4892-A364-F1ECFBA68C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5FE33-4455-46AB-8E0A-A328044135C1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CEB33-9C49-4892-A364-F1ECFBA68C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5FE33-4455-46AB-8E0A-A328044135C1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CEB33-9C49-4892-A364-F1ECFBA68C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5FE33-4455-46AB-8E0A-A328044135C1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CEB33-9C49-4892-A364-F1ECFBA68C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5FE33-4455-46AB-8E0A-A328044135C1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CEB33-9C49-4892-A364-F1ECFBA68C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6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E5FE33-4455-46AB-8E0A-A328044135C1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CCEB33-9C49-4892-A364-F1ECFBA68C7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PC\Desktop\Ten%20little%20aeroplanes%20-%20Nursery%20Rhymes%20&amp;%20Kids%20Songs%20-%20LearnEnglish%20Kids%20British%20Council%20&#1055;&#1088;&#1080;&#1083;&#1086;&#1078;&#1077;&#1085;&#1080;&#1077;%202.mp4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85786" y="1571612"/>
            <a:ext cx="7655109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i="1" dirty="0" smtClean="0">
                <a:solidFill>
                  <a:srgbClr val="002060"/>
                </a:solidFill>
                <a:latin typeface="Constantia" pitchFamily="18" charset="0"/>
              </a:rPr>
              <a:t>Hello,</a:t>
            </a:r>
          </a:p>
          <a:p>
            <a:r>
              <a:rPr lang="en-US" sz="9600" i="1" dirty="0">
                <a:solidFill>
                  <a:srgbClr val="002060"/>
                </a:solidFill>
                <a:latin typeface="Constantia" pitchFamily="18" charset="0"/>
              </a:rPr>
              <a:t> </a:t>
            </a:r>
            <a:r>
              <a:rPr lang="en-US" sz="9600" i="1" dirty="0" smtClean="0">
                <a:solidFill>
                  <a:srgbClr val="002060"/>
                </a:solidFill>
                <a:latin typeface="Constantia" pitchFamily="18" charset="0"/>
              </a:rPr>
              <a:t>         children!</a:t>
            </a:r>
            <a:endParaRPr lang="ru-RU" sz="9600" i="1" dirty="0">
              <a:solidFill>
                <a:srgbClr val="002060"/>
              </a:solidFill>
              <a:latin typeface="Constantia" pitchFamily="18" charset="0"/>
            </a:endParaRPr>
          </a:p>
        </p:txBody>
      </p:sp>
      <p:pic>
        <p:nvPicPr>
          <p:cNvPr id="4" name="Рисунок 3" descr="6540998_stock-vector-cute-su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2132" y="214290"/>
            <a:ext cx="2725170" cy="2389066"/>
          </a:xfrm>
          <a:prstGeom prst="rect">
            <a:avLst/>
          </a:prstGeom>
        </p:spPr>
      </p:pic>
      <p:pic>
        <p:nvPicPr>
          <p:cNvPr id="5" name="Рисунок 4" descr="65336723654d20d4f2a3ae2dd1e760b453fe9a5c27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4000504"/>
            <a:ext cx="3169097" cy="264320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00298" y="3357562"/>
            <a:ext cx="22797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latin typeface="Constantia" pitchFamily="18" charset="0"/>
              </a:rPr>
              <a:t>t</a:t>
            </a:r>
            <a:r>
              <a:rPr lang="en-US" sz="4800" dirty="0" smtClean="0">
                <a:latin typeface="Constantia" pitchFamily="18" charset="0"/>
              </a:rPr>
              <a:t>himble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00496" y="285728"/>
            <a:ext cx="1699504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b="1" i="1" dirty="0" err="1" smtClean="0">
                <a:latin typeface="Constantia" pitchFamily="18" charset="0"/>
              </a:rPr>
              <a:t>Th</a:t>
            </a:r>
            <a:endParaRPr lang="en-US" sz="9600" b="1" i="1" dirty="0" smtClean="0">
              <a:latin typeface="Constantia" pitchFamily="18" charset="0"/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85786" y="2143116"/>
            <a:ext cx="198804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latin typeface="Constantia" pitchFamily="18" charset="0"/>
              </a:rPr>
              <a:t>t</a:t>
            </a:r>
            <a:r>
              <a:rPr lang="en-US" sz="4800" dirty="0" smtClean="0">
                <a:latin typeface="Constantia" pitchFamily="18" charset="0"/>
              </a:rPr>
              <a:t>humb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857620" y="5214950"/>
            <a:ext cx="15488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atin typeface="Constantia" pitchFamily="18" charset="0"/>
              </a:rPr>
              <a:t>bath</a:t>
            </a:r>
            <a:endParaRPr lang="ru-RU" sz="5400" dirty="0">
              <a:latin typeface="Constant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57950" y="1214422"/>
            <a:ext cx="10550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latin typeface="Constantia" pitchFamily="18" charset="0"/>
              </a:rPr>
              <a:t>the</a:t>
            </a:r>
            <a:endParaRPr lang="ru-RU" sz="4800" dirty="0">
              <a:latin typeface="Constant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14942" y="2285992"/>
            <a:ext cx="21938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latin typeface="Constantia" pitchFamily="18" charset="0"/>
              </a:rPr>
              <a:t>brother</a:t>
            </a:r>
            <a:endParaRPr lang="ru-RU" sz="4800" dirty="0">
              <a:latin typeface="Constant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86578" y="3357562"/>
            <a:ext cx="11833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latin typeface="Constantia" pitchFamily="18" charset="0"/>
              </a:rPr>
              <a:t>this</a:t>
            </a:r>
            <a:endParaRPr lang="ru-RU" sz="4800" dirty="0">
              <a:latin typeface="Constantia" pitchFamily="18" charset="0"/>
            </a:endParaRPr>
          </a:p>
        </p:txBody>
      </p:sp>
      <p:pic>
        <p:nvPicPr>
          <p:cNvPr id="10" name="Рисунок 9" descr="21063095-Cute-cartoon-boy-having-bath-Stock-Phot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008" y="4448173"/>
            <a:ext cx="1969202" cy="2409827"/>
          </a:xfrm>
          <a:prstGeom prst="rect">
            <a:avLst/>
          </a:prstGeom>
        </p:spPr>
      </p:pic>
      <p:pic>
        <p:nvPicPr>
          <p:cNvPr id="11" name="Рисунок 10" descr="thumbs-up-16269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4" y="214290"/>
            <a:ext cx="2449839" cy="1900228"/>
          </a:xfrm>
          <a:prstGeom prst="rect">
            <a:avLst/>
          </a:prstGeom>
        </p:spPr>
      </p:pic>
      <p:pic>
        <p:nvPicPr>
          <p:cNvPr id="12" name="Рисунок 11" descr="data-pioner48-school-uchebno-naglyadnye-posobiya-i-oborudovanie-trud-naperstok-600x60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58" y="4143380"/>
            <a:ext cx="2357454" cy="235745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00430" y="500042"/>
            <a:ext cx="152638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err="1" smtClean="0">
                <a:latin typeface="Constantia" pitchFamily="18" charset="0"/>
              </a:rPr>
              <a:t>Sh</a:t>
            </a:r>
            <a:endParaRPr lang="en-US" sz="9600" dirty="0" smtClean="0">
              <a:latin typeface="Constant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1857364"/>
            <a:ext cx="17251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latin typeface="Constantia" pitchFamily="18" charset="0"/>
              </a:rPr>
              <a:t>sheep</a:t>
            </a:r>
            <a:endParaRPr lang="ru-RU" sz="4800" dirty="0">
              <a:latin typeface="Constant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00562" y="2285992"/>
            <a:ext cx="13099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latin typeface="Constantia" pitchFamily="18" charset="0"/>
              </a:rPr>
              <a:t>ship</a:t>
            </a:r>
            <a:endParaRPr lang="ru-RU" sz="4800" dirty="0">
              <a:latin typeface="Constant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15074" y="3429000"/>
            <a:ext cx="11710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latin typeface="Constantia" pitchFamily="18" charset="0"/>
              </a:rPr>
              <a:t>fish</a:t>
            </a:r>
            <a:endParaRPr lang="ru-RU" sz="4800" dirty="0">
              <a:latin typeface="Constant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57356" y="3143248"/>
            <a:ext cx="13147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latin typeface="Constantia" pitchFamily="18" charset="0"/>
              </a:rPr>
              <a:t>dish</a:t>
            </a:r>
            <a:endParaRPr lang="ru-RU" sz="4800" dirty="0">
              <a:latin typeface="Constant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4348" y="4714884"/>
            <a:ext cx="14686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latin typeface="Constantia" pitchFamily="18" charset="0"/>
              </a:rPr>
              <a:t>shop</a:t>
            </a:r>
            <a:endParaRPr lang="ru-RU" sz="4800" dirty="0">
              <a:latin typeface="Constantia" pitchFamily="18" charset="0"/>
            </a:endParaRPr>
          </a:p>
        </p:txBody>
      </p:sp>
      <p:pic>
        <p:nvPicPr>
          <p:cNvPr id="11" name="Рисунок 10" descr="13024_0-450x45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0"/>
            <a:ext cx="2071687" cy="2071687"/>
          </a:xfrm>
          <a:prstGeom prst="rect">
            <a:avLst/>
          </a:prstGeom>
        </p:spPr>
      </p:pic>
      <p:pic>
        <p:nvPicPr>
          <p:cNvPr id="13" name="Рисунок 12" descr="213865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00760" y="4429132"/>
            <a:ext cx="3427702" cy="2214554"/>
          </a:xfrm>
          <a:prstGeom prst="rect">
            <a:avLst/>
          </a:prstGeom>
        </p:spPr>
      </p:pic>
      <p:pic>
        <p:nvPicPr>
          <p:cNvPr id="14" name="Рисунок 13" descr="29651972-illustration-of-toy-shop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5984" y="4357694"/>
            <a:ext cx="2360959" cy="2114370"/>
          </a:xfrm>
          <a:prstGeom prst="rect">
            <a:avLst/>
          </a:prstGeom>
        </p:spPr>
      </p:pic>
      <p:pic>
        <p:nvPicPr>
          <p:cNvPr id="15" name="Рисунок 14" descr="i6EGCUSVH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29322" y="214290"/>
            <a:ext cx="3016567" cy="292893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Ten little aeroplanes - Nursery Rhymes &amp; Kids Songs - LearnEnglish Kids British Council Приложение 2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76222" y="482182"/>
            <a:ext cx="8024868" cy="60186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642918"/>
            <a:ext cx="293426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solidFill>
                  <a:srgbClr val="002060"/>
                </a:solidFill>
                <a:latin typeface="Constantia" pitchFamily="18" charset="0"/>
              </a:rPr>
              <a:t>y</a:t>
            </a:r>
            <a:r>
              <a:rPr lang="en-US" sz="6600" dirty="0" smtClean="0">
                <a:solidFill>
                  <a:srgbClr val="002060"/>
                </a:solidFill>
                <a:latin typeface="Constantia" pitchFamily="18" charset="0"/>
              </a:rPr>
              <a:t>ummy</a:t>
            </a:r>
            <a:endParaRPr lang="ru-RU" sz="6600" dirty="0">
              <a:solidFill>
                <a:srgbClr val="002060"/>
              </a:solidFill>
              <a:latin typeface="Constant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00760" y="5214950"/>
            <a:ext cx="232467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 smtClean="0">
                <a:solidFill>
                  <a:srgbClr val="FF0000"/>
                </a:solidFill>
                <a:latin typeface="Constantia" pitchFamily="18" charset="0"/>
              </a:rPr>
              <a:t>yucky</a:t>
            </a:r>
            <a:endParaRPr lang="ru-RU" sz="6600" dirty="0">
              <a:solidFill>
                <a:srgbClr val="FF0000"/>
              </a:solidFill>
              <a:latin typeface="Constantia" pitchFamily="18" charset="0"/>
            </a:endParaRPr>
          </a:p>
        </p:txBody>
      </p:sp>
      <p:pic>
        <p:nvPicPr>
          <p:cNvPr id="4" name="Рисунок 3" descr="8ixrddA7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7" y="1857364"/>
            <a:ext cx="4000528" cy="3267082"/>
          </a:xfrm>
          <a:prstGeom prst="rect">
            <a:avLst/>
          </a:prstGeom>
        </p:spPr>
      </p:pic>
      <p:pic>
        <p:nvPicPr>
          <p:cNvPr id="5" name="Рисунок 4" descr="smiley-face-thumbs-up-clipart-emoticon-smiley-face-679995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3504" y="1785926"/>
            <a:ext cx="3421293" cy="33575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642918"/>
            <a:ext cx="7447103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4">
                    <a:lumMod val="50000"/>
                  </a:schemeClr>
                </a:solidFill>
                <a:latin typeface="Constantia" pitchFamily="18" charset="0"/>
              </a:rPr>
              <a:t>Make your right hand clap, clap, clap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  <a:latin typeface="Constantia" pitchFamily="18" charset="0"/>
              </a:rPr>
              <a:t>.</a:t>
            </a:r>
            <a:endParaRPr lang="ru-RU" sz="2800" dirty="0">
              <a:solidFill>
                <a:schemeClr val="accent4">
                  <a:lumMod val="50000"/>
                </a:schemeClr>
              </a:solidFill>
              <a:latin typeface="Constantia" pitchFamily="18" charset="0"/>
            </a:endParaRPr>
          </a:p>
          <a:p>
            <a:r>
              <a:rPr lang="en-US" sz="2800" dirty="0">
                <a:solidFill>
                  <a:schemeClr val="accent4">
                    <a:lumMod val="50000"/>
                  </a:schemeClr>
                </a:solidFill>
                <a:latin typeface="Constantia" pitchFamily="18" charset="0"/>
              </a:rPr>
              <a:t>Make your left hand clap, clap, clap. </a:t>
            </a:r>
            <a:endParaRPr lang="ru-RU" sz="2800" dirty="0" smtClean="0">
              <a:solidFill>
                <a:schemeClr val="accent4">
                  <a:lumMod val="50000"/>
                </a:schemeClr>
              </a:solidFill>
              <a:latin typeface="Constantia" pitchFamily="18" charset="0"/>
            </a:endParaRPr>
          </a:p>
          <a:p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  <a:latin typeface="Constantia" pitchFamily="18" charset="0"/>
              </a:rPr>
              <a:t>It </a:t>
            </a:r>
            <a:r>
              <a:rPr lang="en-US" sz="2800" dirty="0">
                <a:solidFill>
                  <a:schemeClr val="accent4">
                    <a:lumMod val="50000"/>
                  </a:schemeClr>
                </a:solidFill>
                <a:latin typeface="Constantia" pitchFamily="18" charset="0"/>
              </a:rPr>
              <a:t>is easy, you can see !</a:t>
            </a:r>
            <a:endParaRPr lang="ru-RU" sz="2800" dirty="0">
              <a:solidFill>
                <a:schemeClr val="accent4">
                  <a:lumMod val="50000"/>
                </a:schemeClr>
              </a:solidFill>
              <a:latin typeface="Constantia" pitchFamily="18" charset="0"/>
            </a:endParaRPr>
          </a:p>
          <a:p>
            <a:r>
              <a:rPr lang="en-US" sz="2800" dirty="0">
                <a:solidFill>
                  <a:schemeClr val="accent4">
                    <a:lumMod val="50000"/>
                  </a:schemeClr>
                </a:solidFill>
                <a:latin typeface="Constantia" pitchFamily="18" charset="0"/>
              </a:rPr>
              <a:t>Make your right foot tap, tap, tap.</a:t>
            </a:r>
            <a:r>
              <a:rPr lang="en-US" sz="2800" i="1" dirty="0">
                <a:solidFill>
                  <a:schemeClr val="accent4">
                    <a:lumMod val="50000"/>
                  </a:schemeClr>
                </a:solidFill>
                <a:latin typeface="Constantia" pitchFamily="18" charset="0"/>
              </a:rPr>
              <a:t> </a:t>
            </a:r>
            <a:endParaRPr lang="ru-RU" sz="2800" dirty="0">
              <a:solidFill>
                <a:schemeClr val="accent4">
                  <a:lumMod val="50000"/>
                </a:schemeClr>
              </a:solidFill>
              <a:latin typeface="Constantia" pitchFamily="18" charset="0"/>
            </a:endParaRPr>
          </a:p>
          <a:p>
            <a:r>
              <a:rPr lang="en-US" sz="2800" dirty="0">
                <a:solidFill>
                  <a:schemeClr val="accent4">
                    <a:lumMod val="50000"/>
                  </a:schemeClr>
                </a:solidFill>
                <a:latin typeface="Constantia" pitchFamily="18" charset="0"/>
              </a:rPr>
              <a:t>Make your left foot tap, tap, 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  <a:latin typeface="Constantia" pitchFamily="18" charset="0"/>
              </a:rPr>
              <a:t>tap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Constantia" pitchFamily="18" charset="0"/>
              </a:rPr>
              <a:t>.</a:t>
            </a:r>
          </a:p>
          <a:p>
            <a:r>
              <a:rPr lang="ru-RU" sz="2800" dirty="0" err="1" smtClean="0">
                <a:solidFill>
                  <a:schemeClr val="accent4">
                    <a:lumMod val="50000"/>
                  </a:schemeClr>
                </a:solidFill>
                <a:latin typeface="Constantia" pitchFamily="18" charset="0"/>
              </a:rPr>
              <a:t>Turn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Constantia" pitchFamily="18" charset="0"/>
              </a:rPr>
              <a:t> </a:t>
            </a:r>
            <a:r>
              <a:rPr lang="ru-RU" sz="2800" dirty="0" err="1">
                <a:solidFill>
                  <a:schemeClr val="accent4">
                    <a:lumMod val="50000"/>
                  </a:schemeClr>
                </a:solidFill>
                <a:latin typeface="Constantia" pitchFamily="18" charset="0"/>
              </a:rPr>
              <a:t>around</a:t>
            </a:r>
            <a:r>
              <a:rPr lang="ru-RU" sz="2800" dirty="0">
                <a:solidFill>
                  <a:schemeClr val="accent4">
                    <a:lumMod val="50000"/>
                  </a:schemeClr>
                </a:solidFill>
                <a:latin typeface="Constantia" pitchFamily="18" charset="0"/>
              </a:rPr>
              <a:t> 1,2,3.</a:t>
            </a:r>
            <a:r>
              <a:rPr lang="ru-RU" sz="2800" i="1" dirty="0">
                <a:solidFill>
                  <a:schemeClr val="accent4">
                    <a:lumMod val="50000"/>
                  </a:schemeClr>
                </a:solidFill>
                <a:latin typeface="Constantia" pitchFamily="18" charset="0"/>
              </a:rPr>
              <a:t> </a:t>
            </a:r>
            <a:endParaRPr lang="ru-RU" sz="2800" dirty="0">
              <a:solidFill>
                <a:schemeClr val="accent4">
                  <a:lumMod val="50000"/>
                </a:schemeClr>
              </a:solidFill>
              <a:latin typeface="Constantia" pitchFamily="18" charset="0"/>
            </a:endParaRPr>
          </a:p>
          <a:p>
            <a:r>
              <a:rPr lang="en-US" sz="2800" dirty="0">
                <a:solidFill>
                  <a:schemeClr val="accent4">
                    <a:lumMod val="50000"/>
                  </a:schemeClr>
                </a:solidFill>
                <a:latin typeface="Constantia" pitchFamily="18" charset="0"/>
              </a:rPr>
              <a:t>It is easy, you can see !</a:t>
            </a:r>
            <a:endParaRPr lang="ru-RU" sz="2800" dirty="0">
              <a:solidFill>
                <a:schemeClr val="accent4">
                  <a:lumMod val="50000"/>
                </a:schemeClr>
              </a:solidFill>
              <a:latin typeface="Constantia" pitchFamily="18" charset="0"/>
            </a:endParaRPr>
          </a:p>
          <a:p>
            <a:endParaRPr lang="ru-RU" dirty="0"/>
          </a:p>
        </p:txBody>
      </p:sp>
      <p:pic>
        <p:nvPicPr>
          <p:cNvPr id="3" name="Рисунок 2" descr="fullsiz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3929066"/>
            <a:ext cx="3786214" cy="2669032"/>
          </a:xfrm>
          <a:prstGeom prst="rect">
            <a:avLst/>
          </a:prstGeom>
        </p:spPr>
      </p:pic>
      <p:pic>
        <p:nvPicPr>
          <p:cNvPr id="4" name="Рисунок 3" descr="1411126103_zarjadka_dlja_detej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3570" y="2428868"/>
            <a:ext cx="3253392" cy="416434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ed-face-clipart-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714356"/>
            <a:ext cx="3944869" cy="4000528"/>
          </a:xfrm>
          <a:prstGeom prst="rect">
            <a:avLst/>
          </a:prstGeom>
        </p:spPr>
      </p:pic>
      <p:pic>
        <p:nvPicPr>
          <p:cNvPr id="4" name="Рисунок 3" descr="iWJGBL0B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714356"/>
            <a:ext cx="3981456" cy="398145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43042" y="4857760"/>
            <a:ext cx="167545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i="1" dirty="0" smtClean="0">
                <a:latin typeface="Constantia" pitchFamily="18" charset="0"/>
              </a:rPr>
              <a:t>sad</a:t>
            </a:r>
            <a:endParaRPr lang="ru-RU" sz="7200" b="1" i="1" dirty="0">
              <a:latin typeface="Constant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57818" y="5000636"/>
            <a:ext cx="21655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i="1" dirty="0" smtClean="0">
                <a:latin typeface="Constantia" pitchFamily="18" charset="0"/>
              </a:rPr>
              <a:t>happy</a:t>
            </a:r>
            <a:endParaRPr lang="ru-RU" sz="5400" b="1" i="1" dirty="0">
              <a:latin typeface="Constantia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42</Words>
  <Application>Microsoft Office PowerPoint</Application>
  <PresentationFormat>Экран (4:3)</PresentationFormat>
  <Paragraphs>26</Paragraphs>
  <Slides>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PC</cp:lastModifiedBy>
  <cp:revision>17</cp:revision>
  <dcterms:created xsi:type="dcterms:W3CDTF">2017-12-06T04:20:28Z</dcterms:created>
  <dcterms:modified xsi:type="dcterms:W3CDTF">2017-12-06T18:57:46Z</dcterms:modified>
</cp:coreProperties>
</file>