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6" r:id="rId2"/>
    <p:sldId id="278" r:id="rId3"/>
    <p:sldId id="284" r:id="rId4"/>
    <p:sldId id="279" r:id="rId5"/>
    <p:sldId id="259" r:id="rId6"/>
    <p:sldId id="270" r:id="rId7"/>
    <p:sldId id="260" r:id="rId8"/>
    <p:sldId id="275" r:id="rId9"/>
    <p:sldId id="277" r:id="rId10"/>
    <p:sldId id="273" r:id="rId11"/>
    <p:sldId id="281" r:id="rId12"/>
    <p:sldId id="282" r:id="rId13"/>
    <p:sldId id="274" r:id="rId14"/>
    <p:sldId id="268" r:id="rId15"/>
    <p:sldId id="283" r:id="rId16"/>
    <p:sldId id="28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21" autoAdjust="0"/>
    <p:restoredTop sz="94660"/>
  </p:normalViewPr>
  <p:slideViewPr>
    <p:cSldViewPr>
      <p:cViewPr varScale="1">
        <p:scale>
          <a:sx n="73" d="100"/>
          <a:sy n="73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D8BB7F-C8DA-4A18-9744-5CD56F2CC5DA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8E667125-359B-4F47-8BC5-5F80D7D4BCBE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Информирование </a:t>
          </a:r>
        </a:p>
        <a:p>
          <a:r>
            <a:rPr lang="ru-RU" dirty="0" smtClean="0"/>
            <a:t>населения</a:t>
          </a:r>
          <a:endParaRPr lang="ru-RU" dirty="0"/>
        </a:p>
      </dgm:t>
    </dgm:pt>
    <dgm:pt modelId="{C3B0BEC5-D03E-4E91-860C-0736AC44C633}" type="parTrans" cxnId="{CD045F24-7E73-4736-B636-9CA134A21D33}">
      <dgm:prSet/>
      <dgm:spPr/>
      <dgm:t>
        <a:bodyPr/>
        <a:lstStyle/>
        <a:p>
          <a:endParaRPr lang="ru-RU"/>
        </a:p>
      </dgm:t>
    </dgm:pt>
    <dgm:pt modelId="{C3692EC2-B004-40BB-ACF2-CF5BA47D80E9}" type="sibTrans" cxnId="{CD045F24-7E73-4736-B636-9CA134A21D33}">
      <dgm:prSet/>
      <dgm:spPr/>
      <dgm:t>
        <a:bodyPr/>
        <a:lstStyle/>
        <a:p>
          <a:endParaRPr lang="ru-RU"/>
        </a:p>
      </dgm:t>
    </dgm:pt>
    <dgm:pt modelId="{CAA7F1BE-D59A-4256-9D6C-5054C755E467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Производство</a:t>
          </a:r>
          <a:r>
            <a:rPr lang="ru-RU" baseline="0" dirty="0" smtClean="0"/>
            <a:t> и реализация</a:t>
          </a:r>
          <a:endParaRPr lang="ru-RU" dirty="0"/>
        </a:p>
      </dgm:t>
    </dgm:pt>
    <dgm:pt modelId="{213E0F8B-783D-4C68-B7A7-176232910026}" type="parTrans" cxnId="{283192F0-379F-4BA2-894E-15FE4E88A68C}">
      <dgm:prSet/>
      <dgm:spPr/>
      <dgm:t>
        <a:bodyPr/>
        <a:lstStyle/>
        <a:p>
          <a:endParaRPr lang="ru-RU"/>
        </a:p>
      </dgm:t>
    </dgm:pt>
    <dgm:pt modelId="{BDEB276C-364D-426E-84B3-B29D2C69ECFC}" type="sibTrans" cxnId="{283192F0-379F-4BA2-894E-15FE4E88A68C}">
      <dgm:prSet/>
      <dgm:spPr/>
      <dgm:t>
        <a:bodyPr/>
        <a:lstStyle/>
        <a:p>
          <a:endParaRPr lang="ru-RU"/>
        </a:p>
      </dgm:t>
    </dgm:pt>
    <dgm:pt modelId="{F4004FAA-F6DB-4CB4-85E5-DC9D311DBCF8}">
      <dgm:prSet phldrT="[Текст]"/>
      <dgm:spPr>
        <a:solidFill>
          <a:srgbClr val="00B0F0"/>
        </a:solidFill>
      </dgm:spPr>
      <dgm:t>
        <a:bodyPr/>
        <a:lstStyle/>
        <a:p>
          <a:r>
            <a:rPr lang="ru-RU" dirty="0" smtClean="0"/>
            <a:t>Получение</a:t>
          </a:r>
          <a:r>
            <a:rPr lang="ru-RU" baseline="0" dirty="0" smtClean="0"/>
            <a:t> прибыли</a:t>
          </a:r>
          <a:endParaRPr lang="ru-RU" dirty="0"/>
        </a:p>
      </dgm:t>
    </dgm:pt>
    <dgm:pt modelId="{1B188C4F-E94C-48DB-893A-A699A8EEBFB0}" type="parTrans" cxnId="{3CA76193-DC3D-4B2F-BDFB-FEF511F5597D}">
      <dgm:prSet/>
      <dgm:spPr/>
      <dgm:t>
        <a:bodyPr/>
        <a:lstStyle/>
        <a:p>
          <a:endParaRPr lang="ru-RU"/>
        </a:p>
      </dgm:t>
    </dgm:pt>
    <dgm:pt modelId="{522C8944-33D2-44A1-BEC9-9C1B60824549}" type="sibTrans" cxnId="{3CA76193-DC3D-4B2F-BDFB-FEF511F5597D}">
      <dgm:prSet/>
      <dgm:spPr/>
      <dgm:t>
        <a:bodyPr/>
        <a:lstStyle/>
        <a:p>
          <a:endParaRPr lang="ru-RU"/>
        </a:p>
      </dgm:t>
    </dgm:pt>
    <dgm:pt modelId="{225208DE-1FC3-4C3E-A9AE-57B358AE142F}" type="pres">
      <dgm:prSet presAssocID="{9DD8BB7F-C8DA-4A18-9744-5CD56F2CC5DA}" presName="Name0" presStyleCnt="0">
        <dgm:presLayoutVars>
          <dgm:dir/>
          <dgm:animLvl val="lvl"/>
          <dgm:resizeHandles val="exact"/>
        </dgm:presLayoutVars>
      </dgm:prSet>
      <dgm:spPr/>
    </dgm:pt>
    <dgm:pt modelId="{14597C9A-67B7-477E-93A8-D07E89162307}" type="pres">
      <dgm:prSet presAssocID="{8E667125-359B-4F47-8BC5-5F80D7D4BCBE}" presName="parTxOnly" presStyleLbl="node1" presStyleIdx="0" presStyleCnt="3" custLinFactY="100000" custLinFactNeighborX="-11659" custLinFactNeighborY="12547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DBFF27-2DE2-476D-BC68-7D23BB95FB8E}" type="pres">
      <dgm:prSet presAssocID="{C3692EC2-B004-40BB-ACF2-CF5BA47D80E9}" presName="parTxOnlySpace" presStyleCnt="0"/>
      <dgm:spPr/>
    </dgm:pt>
    <dgm:pt modelId="{B2E6D8FE-212B-4629-A201-0C31639EF4D1}" type="pres">
      <dgm:prSet presAssocID="{CAA7F1BE-D59A-4256-9D6C-5054C755E467}" presName="parTxOnly" presStyleLbl="node1" presStyleIdx="1" presStyleCnt="3" custLinFactY="17606" custLinFactNeighborX="-23539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2F0D91-4CFA-4D73-9ACD-FC43EF341D49}" type="pres">
      <dgm:prSet presAssocID="{BDEB276C-364D-426E-84B3-B29D2C69ECFC}" presName="parTxOnlySpace" presStyleCnt="0"/>
      <dgm:spPr/>
    </dgm:pt>
    <dgm:pt modelId="{4C29F9C0-13C4-48F2-8E42-AC2D5C27552B}" type="pres">
      <dgm:prSet presAssocID="{F4004FAA-F6DB-4CB4-85E5-DC9D311DBCF8}" presName="parTxOnly" presStyleLbl="node1" presStyleIdx="2" presStyleCnt="3" custLinFactNeighborX="-17958" custLinFactNeighborY="610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08CE11-0D3C-43CA-B492-AF819FCA918D}" type="presOf" srcId="{F4004FAA-F6DB-4CB4-85E5-DC9D311DBCF8}" destId="{4C29F9C0-13C4-48F2-8E42-AC2D5C27552B}" srcOrd="0" destOrd="0" presId="urn:microsoft.com/office/officeart/2005/8/layout/chevron1"/>
    <dgm:cxn modelId="{3881850E-F014-4D30-9AEA-3ABFA56BC20F}" type="presOf" srcId="{8E667125-359B-4F47-8BC5-5F80D7D4BCBE}" destId="{14597C9A-67B7-477E-93A8-D07E89162307}" srcOrd="0" destOrd="0" presId="urn:microsoft.com/office/officeart/2005/8/layout/chevron1"/>
    <dgm:cxn modelId="{CD045F24-7E73-4736-B636-9CA134A21D33}" srcId="{9DD8BB7F-C8DA-4A18-9744-5CD56F2CC5DA}" destId="{8E667125-359B-4F47-8BC5-5F80D7D4BCBE}" srcOrd="0" destOrd="0" parTransId="{C3B0BEC5-D03E-4E91-860C-0736AC44C633}" sibTransId="{C3692EC2-B004-40BB-ACF2-CF5BA47D80E9}"/>
    <dgm:cxn modelId="{56EA1501-D6FD-4426-BA6D-A46FA50E5E1F}" type="presOf" srcId="{9DD8BB7F-C8DA-4A18-9744-5CD56F2CC5DA}" destId="{225208DE-1FC3-4C3E-A9AE-57B358AE142F}" srcOrd="0" destOrd="0" presId="urn:microsoft.com/office/officeart/2005/8/layout/chevron1"/>
    <dgm:cxn modelId="{283192F0-379F-4BA2-894E-15FE4E88A68C}" srcId="{9DD8BB7F-C8DA-4A18-9744-5CD56F2CC5DA}" destId="{CAA7F1BE-D59A-4256-9D6C-5054C755E467}" srcOrd="1" destOrd="0" parTransId="{213E0F8B-783D-4C68-B7A7-176232910026}" sibTransId="{BDEB276C-364D-426E-84B3-B29D2C69ECFC}"/>
    <dgm:cxn modelId="{6A572844-93DF-4ADA-87AF-D9E323DDF4E6}" type="presOf" srcId="{CAA7F1BE-D59A-4256-9D6C-5054C755E467}" destId="{B2E6D8FE-212B-4629-A201-0C31639EF4D1}" srcOrd="0" destOrd="0" presId="urn:microsoft.com/office/officeart/2005/8/layout/chevron1"/>
    <dgm:cxn modelId="{3CA76193-DC3D-4B2F-BDFB-FEF511F5597D}" srcId="{9DD8BB7F-C8DA-4A18-9744-5CD56F2CC5DA}" destId="{F4004FAA-F6DB-4CB4-85E5-DC9D311DBCF8}" srcOrd="2" destOrd="0" parTransId="{1B188C4F-E94C-48DB-893A-A699A8EEBFB0}" sibTransId="{522C8944-33D2-44A1-BEC9-9C1B60824549}"/>
    <dgm:cxn modelId="{AE93C2F2-8BBE-4109-929E-DBD43A0871CD}" type="presParOf" srcId="{225208DE-1FC3-4C3E-A9AE-57B358AE142F}" destId="{14597C9A-67B7-477E-93A8-D07E89162307}" srcOrd="0" destOrd="0" presId="urn:microsoft.com/office/officeart/2005/8/layout/chevron1"/>
    <dgm:cxn modelId="{E2486039-6DB2-42A6-8778-5ADF76572DB4}" type="presParOf" srcId="{225208DE-1FC3-4C3E-A9AE-57B358AE142F}" destId="{7CDBFF27-2DE2-476D-BC68-7D23BB95FB8E}" srcOrd="1" destOrd="0" presId="urn:microsoft.com/office/officeart/2005/8/layout/chevron1"/>
    <dgm:cxn modelId="{94FFD92F-D025-4C06-8885-A26FAC7C197A}" type="presParOf" srcId="{225208DE-1FC3-4C3E-A9AE-57B358AE142F}" destId="{B2E6D8FE-212B-4629-A201-0C31639EF4D1}" srcOrd="2" destOrd="0" presId="urn:microsoft.com/office/officeart/2005/8/layout/chevron1"/>
    <dgm:cxn modelId="{D6BC3466-216D-49AE-953C-CEA9BBA6A72A}" type="presParOf" srcId="{225208DE-1FC3-4C3E-A9AE-57B358AE142F}" destId="{D62F0D91-4CFA-4D73-9ACD-FC43EF341D49}" srcOrd="3" destOrd="0" presId="urn:microsoft.com/office/officeart/2005/8/layout/chevron1"/>
    <dgm:cxn modelId="{53BC3CEE-F541-4E1C-8B6C-84D866A2CC35}" type="presParOf" srcId="{225208DE-1FC3-4C3E-A9AE-57B358AE142F}" destId="{4C29F9C0-13C4-48F2-8E42-AC2D5C27552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99A3C1-0E7F-4F6F-9E93-5B240AF10B61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F9A801-6046-464D-A045-955ADB1EDB85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dirty="0" smtClean="0"/>
            <a:t>Изучение</a:t>
          </a:r>
          <a:r>
            <a:rPr lang="ru-RU" baseline="0" dirty="0" smtClean="0"/>
            <a:t> спроса, вкусов и предпочтений</a:t>
          </a:r>
          <a:endParaRPr lang="ru-RU" dirty="0"/>
        </a:p>
      </dgm:t>
    </dgm:pt>
    <dgm:pt modelId="{57C40018-AF5A-449C-A681-E89B2507B77E}" type="parTrans" cxnId="{AD925D13-B576-4AF5-B0EB-5EFE2934D5FC}">
      <dgm:prSet/>
      <dgm:spPr/>
      <dgm:t>
        <a:bodyPr/>
        <a:lstStyle/>
        <a:p>
          <a:endParaRPr lang="ru-RU"/>
        </a:p>
      </dgm:t>
    </dgm:pt>
    <dgm:pt modelId="{5B8CE55E-6687-43FD-9939-68D598F87A8D}" type="sibTrans" cxnId="{AD925D13-B576-4AF5-B0EB-5EFE2934D5FC}">
      <dgm:prSet/>
      <dgm:spPr/>
      <dgm:t>
        <a:bodyPr/>
        <a:lstStyle/>
        <a:p>
          <a:endParaRPr lang="ru-RU"/>
        </a:p>
      </dgm:t>
    </dgm:pt>
    <dgm:pt modelId="{A5D62F70-12A4-4C06-99FE-1E01885DE37F}">
      <dgm:prSet phldrT="[Текст]" custT="1"/>
      <dgm:spPr/>
      <dgm:t>
        <a:bodyPr/>
        <a:lstStyle/>
        <a:p>
          <a:r>
            <a:rPr lang="ru-RU" sz="1800" dirty="0" smtClean="0"/>
            <a:t>Заинтересованность потребителей </a:t>
          </a:r>
          <a:endParaRPr lang="ru-RU" sz="1800" dirty="0"/>
        </a:p>
      </dgm:t>
    </dgm:pt>
    <dgm:pt modelId="{01E19A1F-9909-4E6B-B234-DAA8F1C6CF0D}" type="parTrans" cxnId="{58282570-5E27-45A3-A05F-711D05B51F3E}">
      <dgm:prSet/>
      <dgm:spPr/>
      <dgm:t>
        <a:bodyPr/>
        <a:lstStyle/>
        <a:p>
          <a:endParaRPr lang="ru-RU"/>
        </a:p>
      </dgm:t>
    </dgm:pt>
    <dgm:pt modelId="{6A707CA4-979E-4353-A8BE-57053B932972}" type="sibTrans" cxnId="{58282570-5E27-45A3-A05F-711D05B51F3E}">
      <dgm:prSet/>
      <dgm:spPr/>
      <dgm:t>
        <a:bodyPr/>
        <a:lstStyle/>
        <a:p>
          <a:endParaRPr lang="ru-RU"/>
        </a:p>
      </dgm:t>
    </dgm:pt>
    <dgm:pt modelId="{CB360E91-A767-45DE-9041-EA6C970D6643}">
      <dgm:prSet phldrT="[Текст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Формирование заказов и базы клиентов</a:t>
          </a:r>
          <a:endParaRPr lang="ru-RU" dirty="0"/>
        </a:p>
      </dgm:t>
    </dgm:pt>
    <dgm:pt modelId="{D6F58B90-DF0C-473E-A56D-99AC4B3D3B5C}" type="parTrans" cxnId="{69D56F67-54AA-40EF-B0C0-397645D7AD8A}">
      <dgm:prSet/>
      <dgm:spPr/>
      <dgm:t>
        <a:bodyPr/>
        <a:lstStyle/>
        <a:p>
          <a:endParaRPr lang="ru-RU"/>
        </a:p>
      </dgm:t>
    </dgm:pt>
    <dgm:pt modelId="{472E9F42-3BAE-48DC-89AD-C74B0FE7CC10}" type="sibTrans" cxnId="{69D56F67-54AA-40EF-B0C0-397645D7AD8A}">
      <dgm:prSet/>
      <dgm:spPr/>
      <dgm:t>
        <a:bodyPr/>
        <a:lstStyle/>
        <a:p>
          <a:endParaRPr lang="ru-RU"/>
        </a:p>
      </dgm:t>
    </dgm:pt>
    <dgm:pt modelId="{9D170DAF-20EE-4176-8D23-EB408229787E}">
      <dgm:prSet phldrT="[Текст]"/>
      <dgm:spPr/>
      <dgm:t>
        <a:bodyPr/>
        <a:lstStyle/>
        <a:p>
          <a:r>
            <a:rPr lang="ru-RU" dirty="0" smtClean="0"/>
            <a:t>Заключение договоров с персональными тренерами  на процент от продаж </a:t>
          </a:r>
          <a:endParaRPr lang="ru-RU" dirty="0"/>
        </a:p>
      </dgm:t>
    </dgm:pt>
    <dgm:pt modelId="{1215D4A8-185A-4EC7-9B8D-56E77A3A2B97}" type="parTrans" cxnId="{D1E75A04-F110-4787-A118-0AC71DD25245}">
      <dgm:prSet/>
      <dgm:spPr/>
      <dgm:t>
        <a:bodyPr/>
        <a:lstStyle/>
        <a:p>
          <a:endParaRPr lang="ru-RU"/>
        </a:p>
      </dgm:t>
    </dgm:pt>
    <dgm:pt modelId="{CA8CDF4B-17CA-4E4C-8C1E-7DC925A9EBF1}" type="sibTrans" cxnId="{D1E75A04-F110-4787-A118-0AC71DD25245}">
      <dgm:prSet/>
      <dgm:spPr/>
      <dgm:t>
        <a:bodyPr/>
        <a:lstStyle/>
        <a:p>
          <a:endParaRPr lang="ru-RU"/>
        </a:p>
      </dgm:t>
    </dgm:pt>
    <dgm:pt modelId="{6F01CAC0-B620-4760-B350-7F7927A98182}">
      <dgm:prSet phldrT="[Текст]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dirty="0" smtClean="0"/>
            <a:t>Реализация продукции </a:t>
          </a:r>
          <a:endParaRPr lang="ru-RU" dirty="0"/>
        </a:p>
      </dgm:t>
    </dgm:pt>
    <dgm:pt modelId="{2C48EBC4-F09C-46DC-B718-28CD494243AC}" type="parTrans" cxnId="{ED8D2019-ECEA-4040-B5F7-D538933DFF85}">
      <dgm:prSet/>
      <dgm:spPr/>
      <dgm:t>
        <a:bodyPr/>
        <a:lstStyle/>
        <a:p>
          <a:endParaRPr lang="ru-RU"/>
        </a:p>
      </dgm:t>
    </dgm:pt>
    <dgm:pt modelId="{387F4E97-3F75-4D74-B20A-F558A6BA4C86}" type="sibTrans" cxnId="{ED8D2019-ECEA-4040-B5F7-D538933DFF85}">
      <dgm:prSet/>
      <dgm:spPr/>
      <dgm:t>
        <a:bodyPr/>
        <a:lstStyle/>
        <a:p>
          <a:endParaRPr lang="ru-RU"/>
        </a:p>
      </dgm:t>
    </dgm:pt>
    <dgm:pt modelId="{7E0373E3-EF69-438C-9B11-03404ABE8D5A}">
      <dgm:prSet phldrT="[Текст]"/>
      <dgm:spPr/>
      <dgm:t>
        <a:bodyPr/>
        <a:lstStyle/>
        <a:p>
          <a:r>
            <a:rPr lang="ru-RU" dirty="0" smtClean="0"/>
            <a:t>Заключение договоров на поставку с сетью фитнес клубов </a:t>
          </a:r>
          <a:endParaRPr lang="ru-RU" dirty="0"/>
        </a:p>
      </dgm:t>
    </dgm:pt>
    <dgm:pt modelId="{8A11A2AB-F0B6-4F62-AC59-AF17E2799FFF}" type="parTrans" cxnId="{939AE4ED-FE28-4F55-9AC3-67BAD6D57EEE}">
      <dgm:prSet/>
      <dgm:spPr/>
      <dgm:t>
        <a:bodyPr/>
        <a:lstStyle/>
        <a:p>
          <a:endParaRPr lang="ru-RU"/>
        </a:p>
      </dgm:t>
    </dgm:pt>
    <dgm:pt modelId="{EFFA21D6-BB2D-4139-B631-BE9BC6BA282F}" type="sibTrans" cxnId="{939AE4ED-FE28-4F55-9AC3-67BAD6D57EEE}">
      <dgm:prSet/>
      <dgm:spPr/>
      <dgm:t>
        <a:bodyPr/>
        <a:lstStyle/>
        <a:p>
          <a:endParaRPr lang="ru-RU"/>
        </a:p>
      </dgm:t>
    </dgm:pt>
    <dgm:pt modelId="{35D4F087-FC92-4515-B47D-6F7E61C34759}" type="pres">
      <dgm:prSet presAssocID="{4399A3C1-0E7F-4F6F-9E93-5B240AF10B61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F43A9FE-F1BD-4DF6-9A92-D3FBC84D732D}" type="pres">
      <dgm:prSet presAssocID="{3EF9A801-6046-464D-A045-955ADB1EDB85}" presName="composite" presStyleCnt="0"/>
      <dgm:spPr/>
    </dgm:pt>
    <dgm:pt modelId="{A2B862D9-8AC7-4C0B-932A-607183F28ED0}" type="pres">
      <dgm:prSet presAssocID="{3EF9A801-6046-464D-A045-955ADB1EDB85}" presName="bentUpArrow1" presStyleLbl="alignImgPlace1" presStyleIdx="0" presStyleCnt="2"/>
      <dgm:spPr/>
    </dgm:pt>
    <dgm:pt modelId="{5B33487A-91B6-45CB-8AD1-12110B848123}" type="pres">
      <dgm:prSet presAssocID="{3EF9A801-6046-464D-A045-955ADB1EDB85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95329F-0D71-44A5-896B-524DF0BB302A}" type="pres">
      <dgm:prSet presAssocID="{3EF9A801-6046-464D-A045-955ADB1EDB85}" presName="ChildText" presStyleLbl="revTx" presStyleIdx="0" presStyleCnt="3" custScaleX="213458" custLinFactNeighborX="69573" custLinFactNeighborY="-79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4169D6-A9DF-4BF2-9171-176DFF91E7DE}" type="pres">
      <dgm:prSet presAssocID="{5B8CE55E-6687-43FD-9939-68D598F87A8D}" presName="sibTrans" presStyleCnt="0"/>
      <dgm:spPr/>
    </dgm:pt>
    <dgm:pt modelId="{EAEC65AA-6E4C-4BB8-B34B-2C032F8973BB}" type="pres">
      <dgm:prSet presAssocID="{CB360E91-A767-45DE-9041-EA6C970D6643}" presName="composite" presStyleCnt="0"/>
      <dgm:spPr/>
    </dgm:pt>
    <dgm:pt modelId="{D1676D53-31FB-4977-90D1-7E995FB08335}" type="pres">
      <dgm:prSet presAssocID="{CB360E91-A767-45DE-9041-EA6C970D6643}" presName="bentUpArrow1" presStyleLbl="alignImgPlace1" presStyleIdx="1" presStyleCnt="2"/>
      <dgm:spPr/>
    </dgm:pt>
    <dgm:pt modelId="{FEFBDDA6-B2B1-48D0-93D2-405A45E36189}" type="pres">
      <dgm:prSet presAssocID="{CB360E91-A767-45DE-9041-EA6C970D6643}" presName="ParentText" presStyleLbl="node1" presStyleIdx="1" presStyleCnt="3" custLinFactNeighborX="441" custLinFactNeighborY="-645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66804E-76D0-4BB9-8100-666EBB5002F1}" type="pres">
      <dgm:prSet presAssocID="{CB360E91-A767-45DE-9041-EA6C970D6643}" presName="ChildText" presStyleLbl="revTx" presStyleIdx="1" presStyleCnt="3" custScaleX="221949" custLinFactNeighborX="65110" custLinFactNeighborY="-131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0A7111-1E5C-403E-89D8-70BD45E6118C}" type="pres">
      <dgm:prSet presAssocID="{472E9F42-3BAE-48DC-89AD-C74B0FE7CC10}" presName="sibTrans" presStyleCnt="0"/>
      <dgm:spPr/>
    </dgm:pt>
    <dgm:pt modelId="{F1CFAC73-300E-476B-8E13-9AA3AACB5E68}" type="pres">
      <dgm:prSet presAssocID="{6F01CAC0-B620-4760-B350-7F7927A98182}" presName="composite" presStyleCnt="0"/>
      <dgm:spPr/>
    </dgm:pt>
    <dgm:pt modelId="{BCAFA643-957B-4F97-88FF-11DF27FA1B3F}" type="pres">
      <dgm:prSet presAssocID="{6F01CAC0-B620-4760-B350-7F7927A98182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F0CE6D-345C-49DF-A763-CBD77BCD828A}" type="pres">
      <dgm:prSet presAssocID="{6F01CAC0-B620-4760-B350-7F7927A98182}" presName="FinalChildText" presStyleLbl="revTx" presStyleIdx="2" presStyleCnt="3" custScaleX="148947" custLinFactNeighborX="26366" custLinFactNeighborY="12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925D13-B576-4AF5-B0EB-5EFE2934D5FC}" srcId="{4399A3C1-0E7F-4F6F-9E93-5B240AF10B61}" destId="{3EF9A801-6046-464D-A045-955ADB1EDB85}" srcOrd="0" destOrd="0" parTransId="{57C40018-AF5A-449C-A681-E89B2507B77E}" sibTransId="{5B8CE55E-6687-43FD-9939-68D598F87A8D}"/>
    <dgm:cxn modelId="{14BA9A5A-1265-40D2-A462-1F18EB9CF79E}" type="presOf" srcId="{6F01CAC0-B620-4760-B350-7F7927A98182}" destId="{BCAFA643-957B-4F97-88FF-11DF27FA1B3F}" srcOrd="0" destOrd="0" presId="urn:microsoft.com/office/officeart/2005/8/layout/StepDownProcess"/>
    <dgm:cxn modelId="{A3D04B14-CEFB-48D7-ADD8-82E60BBB6503}" type="presOf" srcId="{3EF9A801-6046-464D-A045-955ADB1EDB85}" destId="{5B33487A-91B6-45CB-8AD1-12110B848123}" srcOrd="0" destOrd="0" presId="urn:microsoft.com/office/officeart/2005/8/layout/StepDownProcess"/>
    <dgm:cxn modelId="{69D56F67-54AA-40EF-B0C0-397645D7AD8A}" srcId="{4399A3C1-0E7F-4F6F-9E93-5B240AF10B61}" destId="{CB360E91-A767-45DE-9041-EA6C970D6643}" srcOrd="1" destOrd="0" parTransId="{D6F58B90-DF0C-473E-A56D-99AC4B3D3B5C}" sibTransId="{472E9F42-3BAE-48DC-89AD-C74B0FE7CC10}"/>
    <dgm:cxn modelId="{0851C6F5-6FA5-44F1-810E-DE9E8765A220}" type="presOf" srcId="{9D170DAF-20EE-4176-8D23-EB408229787E}" destId="{8566804E-76D0-4BB9-8100-666EBB5002F1}" srcOrd="0" destOrd="0" presId="urn:microsoft.com/office/officeart/2005/8/layout/StepDownProcess"/>
    <dgm:cxn modelId="{ED8D2019-ECEA-4040-B5F7-D538933DFF85}" srcId="{4399A3C1-0E7F-4F6F-9E93-5B240AF10B61}" destId="{6F01CAC0-B620-4760-B350-7F7927A98182}" srcOrd="2" destOrd="0" parTransId="{2C48EBC4-F09C-46DC-B718-28CD494243AC}" sibTransId="{387F4E97-3F75-4D74-B20A-F558A6BA4C86}"/>
    <dgm:cxn modelId="{D1E75A04-F110-4787-A118-0AC71DD25245}" srcId="{CB360E91-A767-45DE-9041-EA6C970D6643}" destId="{9D170DAF-20EE-4176-8D23-EB408229787E}" srcOrd="0" destOrd="0" parTransId="{1215D4A8-185A-4EC7-9B8D-56E77A3A2B97}" sibTransId="{CA8CDF4B-17CA-4E4C-8C1E-7DC925A9EBF1}"/>
    <dgm:cxn modelId="{58282570-5E27-45A3-A05F-711D05B51F3E}" srcId="{3EF9A801-6046-464D-A045-955ADB1EDB85}" destId="{A5D62F70-12A4-4C06-99FE-1E01885DE37F}" srcOrd="0" destOrd="0" parTransId="{01E19A1F-9909-4E6B-B234-DAA8F1C6CF0D}" sibTransId="{6A707CA4-979E-4353-A8BE-57053B932972}"/>
    <dgm:cxn modelId="{52DB0C1B-86D4-40CB-BA72-CF422E3AF4A9}" type="presOf" srcId="{CB360E91-A767-45DE-9041-EA6C970D6643}" destId="{FEFBDDA6-B2B1-48D0-93D2-405A45E36189}" srcOrd="0" destOrd="0" presId="urn:microsoft.com/office/officeart/2005/8/layout/StepDownProcess"/>
    <dgm:cxn modelId="{9FFEE136-9D0B-4861-8698-A68511070FC3}" type="presOf" srcId="{4399A3C1-0E7F-4F6F-9E93-5B240AF10B61}" destId="{35D4F087-FC92-4515-B47D-6F7E61C34759}" srcOrd="0" destOrd="0" presId="urn:microsoft.com/office/officeart/2005/8/layout/StepDownProcess"/>
    <dgm:cxn modelId="{666B8AEA-58CF-4956-97A7-09CB2AE4A962}" type="presOf" srcId="{7E0373E3-EF69-438C-9B11-03404ABE8D5A}" destId="{47F0CE6D-345C-49DF-A763-CBD77BCD828A}" srcOrd="0" destOrd="0" presId="urn:microsoft.com/office/officeart/2005/8/layout/StepDownProcess"/>
    <dgm:cxn modelId="{4E720B1D-A61D-4E45-8A52-B93EA87E39AE}" type="presOf" srcId="{A5D62F70-12A4-4C06-99FE-1E01885DE37F}" destId="{6C95329F-0D71-44A5-896B-524DF0BB302A}" srcOrd="0" destOrd="0" presId="urn:microsoft.com/office/officeart/2005/8/layout/StepDownProcess"/>
    <dgm:cxn modelId="{939AE4ED-FE28-4F55-9AC3-67BAD6D57EEE}" srcId="{6F01CAC0-B620-4760-B350-7F7927A98182}" destId="{7E0373E3-EF69-438C-9B11-03404ABE8D5A}" srcOrd="0" destOrd="0" parTransId="{8A11A2AB-F0B6-4F62-AC59-AF17E2799FFF}" sibTransId="{EFFA21D6-BB2D-4139-B631-BE9BC6BA282F}"/>
    <dgm:cxn modelId="{9D990FA6-0145-4D4C-8FBB-3AEB62283BF7}" type="presParOf" srcId="{35D4F087-FC92-4515-B47D-6F7E61C34759}" destId="{7F43A9FE-F1BD-4DF6-9A92-D3FBC84D732D}" srcOrd="0" destOrd="0" presId="urn:microsoft.com/office/officeart/2005/8/layout/StepDownProcess"/>
    <dgm:cxn modelId="{52CAB127-B24F-419F-A7A1-C46BE9344871}" type="presParOf" srcId="{7F43A9FE-F1BD-4DF6-9A92-D3FBC84D732D}" destId="{A2B862D9-8AC7-4C0B-932A-607183F28ED0}" srcOrd="0" destOrd="0" presId="urn:microsoft.com/office/officeart/2005/8/layout/StepDownProcess"/>
    <dgm:cxn modelId="{472067AF-AD42-494B-94EA-96853B2BEE76}" type="presParOf" srcId="{7F43A9FE-F1BD-4DF6-9A92-D3FBC84D732D}" destId="{5B33487A-91B6-45CB-8AD1-12110B848123}" srcOrd="1" destOrd="0" presId="urn:microsoft.com/office/officeart/2005/8/layout/StepDownProcess"/>
    <dgm:cxn modelId="{FAE59253-7E72-4A1F-A282-9115A8D3397A}" type="presParOf" srcId="{7F43A9FE-F1BD-4DF6-9A92-D3FBC84D732D}" destId="{6C95329F-0D71-44A5-896B-524DF0BB302A}" srcOrd="2" destOrd="0" presId="urn:microsoft.com/office/officeart/2005/8/layout/StepDownProcess"/>
    <dgm:cxn modelId="{6BAD6300-79DC-4623-B585-B0D5D033CE2C}" type="presParOf" srcId="{35D4F087-FC92-4515-B47D-6F7E61C34759}" destId="{534169D6-A9DF-4BF2-9171-176DFF91E7DE}" srcOrd="1" destOrd="0" presId="urn:microsoft.com/office/officeart/2005/8/layout/StepDownProcess"/>
    <dgm:cxn modelId="{C8B64FED-119C-4C5C-A6CF-1C8557FD6AF4}" type="presParOf" srcId="{35D4F087-FC92-4515-B47D-6F7E61C34759}" destId="{EAEC65AA-6E4C-4BB8-B34B-2C032F8973BB}" srcOrd="2" destOrd="0" presId="urn:microsoft.com/office/officeart/2005/8/layout/StepDownProcess"/>
    <dgm:cxn modelId="{5B84FEE4-8B20-428C-B494-5544B09AF289}" type="presParOf" srcId="{EAEC65AA-6E4C-4BB8-B34B-2C032F8973BB}" destId="{D1676D53-31FB-4977-90D1-7E995FB08335}" srcOrd="0" destOrd="0" presId="urn:microsoft.com/office/officeart/2005/8/layout/StepDownProcess"/>
    <dgm:cxn modelId="{AF767954-92A5-4EE1-88D8-283B578DFEAD}" type="presParOf" srcId="{EAEC65AA-6E4C-4BB8-B34B-2C032F8973BB}" destId="{FEFBDDA6-B2B1-48D0-93D2-405A45E36189}" srcOrd="1" destOrd="0" presId="urn:microsoft.com/office/officeart/2005/8/layout/StepDownProcess"/>
    <dgm:cxn modelId="{629E0DC8-7BE5-43FB-A3CB-B4406F686535}" type="presParOf" srcId="{EAEC65AA-6E4C-4BB8-B34B-2C032F8973BB}" destId="{8566804E-76D0-4BB9-8100-666EBB5002F1}" srcOrd="2" destOrd="0" presId="urn:microsoft.com/office/officeart/2005/8/layout/StepDownProcess"/>
    <dgm:cxn modelId="{210BFEF7-625A-4646-B6D8-4040039A3A3B}" type="presParOf" srcId="{35D4F087-FC92-4515-B47D-6F7E61C34759}" destId="{F60A7111-1E5C-403E-89D8-70BD45E6118C}" srcOrd="3" destOrd="0" presId="urn:microsoft.com/office/officeart/2005/8/layout/StepDownProcess"/>
    <dgm:cxn modelId="{88EC618B-18AC-460F-A111-39E5B1D2B5A5}" type="presParOf" srcId="{35D4F087-FC92-4515-B47D-6F7E61C34759}" destId="{F1CFAC73-300E-476B-8E13-9AA3AACB5E68}" srcOrd="4" destOrd="0" presId="urn:microsoft.com/office/officeart/2005/8/layout/StepDownProcess"/>
    <dgm:cxn modelId="{2DE243C6-FE4D-468A-A928-9CC3BFD79E27}" type="presParOf" srcId="{F1CFAC73-300E-476B-8E13-9AA3AACB5E68}" destId="{BCAFA643-957B-4F97-88FF-11DF27FA1B3F}" srcOrd="0" destOrd="0" presId="urn:microsoft.com/office/officeart/2005/8/layout/StepDownProcess"/>
    <dgm:cxn modelId="{0735E4C9-ECF7-476B-9CA9-A03A6B4D9EC0}" type="presParOf" srcId="{F1CFAC73-300E-476B-8E13-9AA3AACB5E68}" destId="{47F0CE6D-345C-49DF-A763-CBD77BCD828A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336774D-B67D-4B63-A27A-CBDC92F5DD61}" type="doc">
      <dgm:prSet loTypeId="urn:microsoft.com/office/officeart/2005/8/layout/cycle6" loCatId="cycle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1396D01A-3F1F-412C-A11C-E3A6CCFD84C8}">
      <dgm:prSet phldrT="[Текст]" custT="1"/>
      <dgm:spPr/>
      <dgm:t>
        <a:bodyPr/>
        <a:lstStyle/>
        <a:p>
          <a:r>
            <a:rPr lang="ru-RU" sz="1800" dirty="0" smtClean="0"/>
            <a:t>Польза продукта</a:t>
          </a:r>
          <a:endParaRPr lang="ru-RU" sz="1800" dirty="0"/>
        </a:p>
      </dgm:t>
    </dgm:pt>
    <dgm:pt modelId="{0F5A21E9-521C-4EA0-B059-12F0FA1C4889}" type="parTrans" cxnId="{D924D2F7-4495-401C-AA2C-867D60E1F9FE}">
      <dgm:prSet/>
      <dgm:spPr/>
      <dgm:t>
        <a:bodyPr/>
        <a:lstStyle/>
        <a:p>
          <a:endParaRPr lang="ru-RU"/>
        </a:p>
      </dgm:t>
    </dgm:pt>
    <dgm:pt modelId="{56CE90A5-8284-4ACC-AA99-2B3FC5D7F1AB}" type="sibTrans" cxnId="{D924D2F7-4495-401C-AA2C-867D60E1F9FE}">
      <dgm:prSet/>
      <dgm:spPr/>
      <dgm:t>
        <a:bodyPr/>
        <a:lstStyle/>
        <a:p>
          <a:endParaRPr lang="ru-RU"/>
        </a:p>
      </dgm:t>
    </dgm:pt>
    <dgm:pt modelId="{C7956F32-194F-4373-BA55-155864416140}">
      <dgm:prSet phldrT="[Текст]" custT="1"/>
      <dgm:spPr/>
      <dgm:t>
        <a:bodyPr/>
        <a:lstStyle/>
        <a:p>
          <a:r>
            <a:rPr lang="ru-RU" sz="1800" dirty="0" smtClean="0"/>
            <a:t>Востребованность продукции на рынке</a:t>
          </a:r>
          <a:endParaRPr lang="ru-RU" sz="1800" dirty="0"/>
        </a:p>
      </dgm:t>
    </dgm:pt>
    <dgm:pt modelId="{72CD2DFA-031C-4670-BDDB-F3F0D0C5CBB8}" type="parTrans" cxnId="{905756D7-41B9-42CD-A00C-39BBBB7A9D8E}">
      <dgm:prSet/>
      <dgm:spPr/>
      <dgm:t>
        <a:bodyPr/>
        <a:lstStyle/>
        <a:p>
          <a:endParaRPr lang="ru-RU"/>
        </a:p>
      </dgm:t>
    </dgm:pt>
    <dgm:pt modelId="{B7535869-71D5-476F-979E-07541050DA68}" type="sibTrans" cxnId="{905756D7-41B9-42CD-A00C-39BBBB7A9D8E}">
      <dgm:prSet/>
      <dgm:spPr/>
      <dgm:t>
        <a:bodyPr/>
        <a:lstStyle/>
        <a:p>
          <a:endParaRPr lang="ru-RU"/>
        </a:p>
      </dgm:t>
    </dgm:pt>
    <dgm:pt modelId="{1EA949FD-0C3E-4D78-BD56-D86C84A40B88}">
      <dgm:prSet phldrT="[Текст]" custT="1"/>
      <dgm:spPr/>
      <dgm:t>
        <a:bodyPr/>
        <a:lstStyle/>
        <a:p>
          <a:r>
            <a:rPr lang="ru-RU" sz="1800" dirty="0" smtClean="0"/>
            <a:t>Возможность</a:t>
          </a:r>
          <a:r>
            <a:rPr lang="ru-RU" sz="1800" baseline="0" dirty="0" smtClean="0"/>
            <a:t> транспортировки и хранения </a:t>
          </a:r>
          <a:endParaRPr lang="ru-RU" sz="1800" dirty="0"/>
        </a:p>
      </dgm:t>
    </dgm:pt>
    <dgm:pt modelId="{09A88CDA-A2AE-4BE1-800C-F7394B26D166}" type="parTrans" cxnId="{00B6E335-888B-43CC-A233-7213805F92D2}">
      <dgm:prSet/>
      <dgm:spPr/>
      <dgm:t>
        <a:bodyPr/>
        <a:lstStyle/>
        <a:p>
          <a:endParaRPr lang="ru-RU"/>
        </a:p>
      </dgm:t>
    </dgm:pt>
    <dgm:pt modelId="{948A9D57-135E-4791-8759-42F28ED7CEB4}" type="sibTrans" cxnId="{00B6E335-888B-43CC-A233-7213805F92D2}">
      <dgm:prSet/>
      <dgm:spPr/>
      <dgm:t>
        <a:bodyPr/>
        <a:lstStyle/>
        <a:p>
          <a:endParaRPr lang="ru-RU"/>
        </a:p>
      </dgm:t>
    </dgm:pt>
    <dgm:pt modelId="{C74CA901-04B2-48FC-ABE2-BE8E0CB99D61}">
      <dgm:prSet phldrT="[Текст]" custT="1"/>
      <dgm:spPr/>
      <dgm:t>
        <a:bodyPr/>
        <a:lstStyle/>
        <a:p>
          <a:r>
            <a:rPr lang="ru-RU" sz="1800" dirty="0" smtClean="0"/>
            <a:t>Использование</a:t>
          </a:r>
          <a:r>
            <a:rPr lang="ru-RU" sz="1800" baseline="0" dirty="0" smtClean="0"/>
            <a:t> натуральных продуктов </a:t>
          </a:r>
          <a:endParaRPr lang="ru-RU" sz="1800" dirty="0"/>
        </a:p>
      </dgm:t>
    </dgm:pt>
    <dgm:pt modelId="{339C97E2-9392-45DF-BFB0-B39B33D65005}" type="parTrans" cxnId="{E39340E6-3B60-4850-84D5-5065FD97E280}">
      <dgm:prSet/>
      <dgm:spPr/>
      <dgm:t>
        <a:bodyPr/>
        <a:lstStyle/>
        <a:p>
          <a:endParaRPr lang="ru-RU"/>
        </a:p>
      </dgm:t>
    </dgm:pt>
    <dgm:pt modelId="{389C4F6F-2A3E-4FB9-B9F4-BDBE8E42C7EC}" type="sibTrans" cxnId="{E39340E6-3B60-4850-84D5-5065FD97E280}">
      <dgm:prSet/>
      <dgm:spPr/>
      <dgm:t>
        <a:bodyPr/>
        <a:lstStyle/>
        <a:p>
          <a:endParaRPr lang="ru-RU"/>
        </a:p>
      </dgm:t>
    </dgm:pt>
    <dgm:pt modelId="{F06BD651-3959-4B8A-BD05-5C55B98E8E4D}">
      <dgm:prSet phldrT="[Текст]" custT="1"/>
      <dgm:spPr/>
      <dgm:t>
        <a:bodyPr/>
        <a:lstStyle/>
        <a:p>
          <a:r>
            <a:rPr lang="ru-RU" sz="1800" dirty="0" smtClean="0"/>
            <a:t>Удобство</a:t>
          </a:r>
          <a:r>
            <a:rPr lang="ru-RU" sz="1800" baseline="0" dirty="0" smtClean="0"/>
            <a:t> употребления </a:t>
          </a:r>
          <a:endParaRPr lang="ru-RU" sz="1800" dirty="0"/>
        </a:p>
      </dgm:t>
    </dgm:pt>
    <dgm:pt modelId="{D1D80E11-5C9F-48B9-9CE5-C531BA7FD5C0}" type="parTrans" cxnId="{0CD8C05D-F460-44BF-A2E6-A421B1557DDB}">
      <dgm:prSet/>
      <dgm:spPr/>
      <dgm:t>
        <a:bodyPr/>
        <a:lstStyle/>
        <a:p>
          <a:endParaRPr lang="ru-RU"/>
        </a:p>
      </dgm:t>
    </dgm:pt>
    <dgm:pt modelId="{603D4063-E58D-41C1-A1F7-2EB1C98AF1BF}" type="sibTrans" cxnId="{0CD8C05D-F460-44BF-A2E6-A421B1557DDB}">
      <dgm:prSet/>
      <dgm:spPr/>
      <dgm:t>
        <a:bodyPr/>
        <a:lstStyle/>
        <a:p>
          <a:endParaRPr lang="ru-RU"/>
        </a:p>
      </dgm:t>
    </dgm:pt>
    <dgm:pt modelId="{8DD58C48-8A19-4412-9A84-61592F516D1E}">
      <dgm:prSet custT="1"/>
      <dgm:spPr/>
      <dgm:t>
        <a:bodyPr/>
        <a:lstStyle/>
        <a:p>
          <a:r>
            <a:rPr lang="ru-RU" sz="1800" dirty="0" smtClean="0"/>
            <a:t>Экономия времени </a:t>
          </a:r>
          <a:endParaRPr lang="ru-RU" sz="1800" dirty="0"/>
        </a:p>
      </dgm:t>
    </dgm:pt>
    <dgm:pt modelId="{8400120A-8DF5-4448-B621-E10E76E4BBD1}" type="parTrans" cxnId="{420D0164-8C1C-4CED-80FD-40B4FF28B667}">
      <dgm:prSet/>
      <dgm:spPr/>
      <dgm:t>
        <a:bodyPr/>
        <a:lstStyle/>
        <a:p>
          <a:endParaRPr lang="ru-RU"/>
        </a:p>
      </dgm:t>
    </dgm:pt>
    <dgm:pt modelId="{B5CF01E8-D23F-41C7-A896-9D60E01D83A1}" type="sibTrans" cxnId="{420D0164-8C1C-4CED-80FD-40B4FF28B667}">
      <dgm:prSet/>
      <dgm:spPr/>
      <dgm:t>
        <a:bodyPr/>
        <a:lstStyle/>
        <a:p>
          <a:endParaRPr lang="ru-RU"/>
        </a:p>
      </dgm:t>
    </dgm:pt>
    <dgm:pt modelId="{DF40289B-F940-419E-9973-B70B074A5362}" type="pres">
      <dgm:prSet presAssocID="{5336774D-B67D-4B63-A27A-CBDC92F5DD6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E0CD4FA-3FF1-4B3E-8EE9-8AF275D46852}" type="pres">
      <dgm:prSet presAssocID="{C7956F32-194F-4373-BA55-155864416140}" presName="node" presStyleLbl="node1" presStyleIdx="0" presStyleCnt="6" custScaleX="1574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BC9E10-0D55-4F14-941A-F7068579666A}" type="pres">
      <dgm:prSet presAssocID="{C7956F32-194F-4373-BA55-155864416140}" presName="spNode" presStyleCnt="0"/>
      <dgm:spPr/>
      <dgm:t>
        <a:bodyPr/>
        <a:lstStyle/>
        <a:p>
          <a:endParaRPr lang="ru-RU"/>
        </a:p>
      </dgm:t>
    </dgm:pt>
    <dgm:pt modelId="{0A2ADDFE-0439-4DC4-9CDD-8FB362F2671F}" type="pres">
      <dgm:prSet presAssocID="{B7535869-71D5-476F-979E-07541050DA68}" presName="sibTrans" presStyleLbl="sibTrans1D1" presStyleIdx="0" presStyleCnt="6"/>
      <dgm:spPr/>
      <dgm:t>
        <a:bodyPr/>
        <a:lstStyle/>
        <a:p>
          <a:endParaRPr lang="ru-RU"/>
        </a:p>
      </dgm:t>
    </dgm:pt>
    <dgm:pt modelId="{9C6C6FAC-BB28-4A3D-98B0-DB236497C9D3}" type="pres">
      <dgm:prSet presAssocID="{1EA949FD-0C3E-4D78-BD56-D86C84A40B88}" presName="node" presStyleLbl="node1" presStyleIdx="1" presStyleCnt="6" custScaleX="1626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58417F-526B-48AF-B594-622EB328D519}" type="pres">
      <dgm:prSet presAssocID="{1EA949FD-0C3E-4D78-BD56-D86C84A40B88}" presName="spNode" presStyleCnt="0"/>
      <dgm:spPr/>
      <dgm:t>
        <a:bodyPr/>
        <a:lstStyle/>
        <a:p>
          <a:endParaRPr lang="ru-RU"/>
        </a:p>
      </dgm:t>
    </dgm:pt>
    <dgm:pt modelId="{12EE3BDE-7ABB-4942-B39A-6659EDB8B686}" type="pres">
      <dgm:prSet presAssocID="{948A9D57-135E-4791-8759-42F28ED7CEB4}" presName="sibTrans" presStyleLbl="sibTrans1D1" presStyleIdx="1" presStyleCnt="6"/>
      <dgm:spPr/>
      <dgm:t>
        <a:bodyPr/>
        <a:lstStyle/>
        <a:p>
          <a:endParaRPr lang="ru-RU"/>
        </a:p>
      </dgm:t>
    </dgm:pt>
    <dgm:pt modelId="{1EF70A0D-E379-432E-A893-A4EFE14C4B24}" type="pres">
      <dgm:prSet presAssocID="{C74CA901-04B2-48FC-ABE2-BE8E0CB99D61}" presName="node" presStyleLbl="node1" presStyleIdx="2" presStyleCnt="6" custScaleX="1441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0607AD-14CA-4203-8F2B-52050F8C7299}" type="pres">
      <dgm:prSet presAssocID="{C74CA901-04B2-48FC-ABE2-BE8E0CB99D61}" presName="spNode" presStyleCnt="0"/>
      <dgm:spPr/>
      <dgm:t>
        <a:bodyPr/>
        <a:lstStyle/>
        <a:p>
          <a:endParaRPr lang="ru-RU"/>
        </a:p>
      </dgm:t>
    </dgm:pt>
    <dgm:pt modelId="{DD3B978E-F2F9-4245-A99A-4B2735154363}" type="pres">
      <dgm:prSet presAssocID="{389C4F6F-2A3E-4FB9-B9F4-BDBE8E42C7EC}" presName="sibTrans" presStyleLbl="sibTrans1D1" presStyleIdx="2" presStyleCnt="6"/>
      <dgm:spPr/>
      <dgm:t>
        <a:bodyPr/>
        <a:lstStyle/>
        <a:p>
          <a:endParaRPr lang="ru-RU"/>
        </a:p>
      </dgm:t>
    </dgm:pt>
    <dgm:pt modelId="{F576CDB6-4AEB-4B40-8C8A-6635BB76D5C0}" type="pres">
      <dgm:prSet presAssocID="{1396D01A-3F1F-412C-A11C-E3A6CCFD84C8}" presName="node" presStyleLbl="node1" presStyleIdx="3" presStyleCnt="6" custScaleX="1402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F45956-DDC8-49A0-B552-433A6B12AA9A}" type="pres">
      <dgm:prSet presAssocID="{1396D01A-3F1F-412C-A11C-E3A6CCFD84C8}" presName="spNode" presStyleCnt="0"/>
      <dgm:spPr/>
      <dgm:t>
        <a:bodyPr/>
        <a:lstStyle/>
        <a:p>
          <a:endParaRPr lang="ru-RU"/>
        </a:p>
      </dgm:t>
    </dgm:pt>
    <dgm:pt modelId="{AD4DF4EE-CE83-42D3-9978-F14E67F3B920}" type="pres">
      <dgm:prSet presAssocID="{56CE90A5-8284-4ACC-AA99-2B3FC5D7F1AB}" presName="sibTrans" presStyleLbl="sibTrans1D1" presStyleIdx="3" presStyleCnt="6"/>
      <dgm:spPr/>
      <dgm:t>
        <a:bodyPr/>
        <a:lstStyle/>
        <a:p>
          <a:endParaRPr lang="ru-RU"/>
        </a:p>
      </dgm:t>
    </dgm:pt>
    <dgm:pt modelId="{BEC72DB0-D575-4ACA-BF92-7619F0FC0CC0}" type="pres">
      <dgm:prSet presAssocID="{8DD58C48-8A19-4412-9A84-61592F516D1E}" presName="node" presStyleLbl="node1" presStyleIdx="4" presStyleCnt="6" custScaleX="1559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619828-F644-460F-8BEA-2EC4D1255D4B}" type="pres">
      <dgm:prSet presAssocID="{8DD58C48-8A19-4412-9A84-61592F516D1E}" presName="spNode" presStyleCnt="0"/>
      <dgm:spPr/>
      <dgm:t>
        <a:bodyPr/>
        <a:lstStyle/>
        <a:p>
          <a:endParaRPr lang="ru-RU"/>
        </a:p>
      </dgm:t>
    </dgm:pt>
    <dgm:pt modelId="{964C00F1-C792-416D-9D87-D2CD80CA40DF}" type="pres">
      <dgm:prSet presAssocID="{B5CF01E8-D23F-41C7-A896-9D60E01D83A1}" presName="sibTrans" presStyleLbl="sibTrans1D1" presStyleIdx="4" presStyleCnt="6"/>
      <dgm:spPr/>
      <dgm:t>
        <a:bodyPr/>
        <a:lstStyle/>
        <a:p>
          <a:endParaRPr lang="ru-RU"/>
        </a:p>
      </dgm:t>
    </dgm:pt>
    <dgm:pt modelId="{066DB72C-AEAE-471A-A7A3-3A735E750E1C}" type="pres">
      <dgm:prSet presAssocID="{F06BD651-3959-4B8A-BD05-5C55B98E8E4D}" presName="node" presStyleLbl="node1" presStyleIdx="5" presStyleCnt="6" custScaleX="1695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F1D00E-CB82-48BD-9CF7-2A4CB9C3E7B7}" type="pres">
      <dgm:prSet presAssocID="{F06BD651-3959-4B8A-BD05-5C55B98E8E4D}" presName="spNode" presStyleCnt="0"/>
      <dgm:spPr/>
      <dgm:t>
        <a:bodyPr/>
        <a:lstStyle/>
        <a:p>
          <a:endParaRPr lang="ru-RU"/>
        </a:p>
      </dgm:t>
    </dgm:pt>
    <dgm:pt modelId="{0B50DE50-FAEB-4B1B-AA90-DC56D19AB1B3}" type="pres">
      <dgm:prSet presAssocID="{603D4063-E58D-41C1-A1F7-2EB1C98AF1BF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00039B25-28F5-413F-B182-E6765227E92B}" type="presOf" srcId="{1EA949FD-0C3E-4D78-BD56-D86C84A40B88}" destId="{9C6C6FAC-BB28-4A3D-98B0-DB236497C9D3}" srcOrd="0" destOrd="0" presId="urn:microsoft.com/office/officeart/2005/8/layout/cycle6"/>
    <dgm:cxn modelId="{37459A1D-0E5A-4896-B11E-87329FA453E0}" type="presOf" srcId="{603D4063-E58D-41C1-A1F7-2EB1C98AF1BF}" destId="{0B50DE50-FAEB-4B1B-AA90-DC56D19AB1B3}" srcOrd="0" destOrd="0" presId="urn:microsoft.com/office/officeart/2005/8/layout/cycle6"/>
    <dgm:cxn modelId="{304D3116-F35A-43A1-8C7E-E1F3AA9C6E90}" type="presOf" srcId="{B5CF01E8-D23F-41C7-A896-9D60E01D83A1}" destId="{964C00F1-C792-416D-9D87-D2CD80CA40DF}" srcOrd="0" destOrd="0" presId="urn:microsoft.com/office/officeart/2005/8/layout/cycle6"/>
    <dgm:cxn modelId="{F4FC6C75-5B52-4020-B345-DA5027AE04B7}" type="presOf" srcId="{56CE90A5-8284-4ACC-AA99-2B3FC5D7F1AB}" destId="{AD4DF4EE-CE83-42D3-9978-F14E67F3B920}" srcOrd="0" destOrd="0" presId="urn:microsoft.com/office/officeart/2005/8/layout/cycle6"/>
    <dgm:cxn modelId="{C11F63CF-BC32-4565-8A08-4D3A86B641D7}" type="presOf" srcId="{948A9D57-135E-4791-8759-42F28ED7CEB4}" destId="{12EE3BDE-7ABB-4942-B39A-6659EDB8B686}" srcOrd="0" destOrd="0" presId="urn:microsoft.com/office/officeart/2005/8/layout/cycle6"/>
    <dgm:cxn modelId="{420D0164-8C1C-4CED-80FD-40B4FF28B667}" srcId="{5336774D-B67D-4B63-A27A-CBDC92F5DD61}" destId="{8DD58C48-8A19-4412-9A84-61592F516D1E}" srcOrd="4" destOrd="0" parTransId="{8400120A-8DF5-4448-B621-E10E76E4BBD1}" sibTransId="{B5CF01E8-D23F-41C7-A896-9D60E01D83A1}"/>
    <dgm:cxn modelId="{E39340E6-3B60-4850-84D5-5065FD97E280}" srcId="{5336774D-B67D-4B63-A27A-CBDC92F5DD61}" destId="{C74CA901-04B2-48FC-ABE2-BE8E0CB99D61}" srcOrd="2" destOrd="0" parTransId="{339C97E2-9392-45DF-BFB0-B39B33D65005}" sibTransId="{389C4F6F-2A3E-4FB9-B9F4-BDBE8E42C7EC}"/>
    <dgm:cxn modelId="{EDD2BA63-B6B9-4B33-A8CF-0222F3D12AFC}" type="presOf" srcId="{C7956F32-194F-4373-BA55-155864416140}" destId="{5E0CD4FA-3FF1-4B3E-8EE9-8AF275D46852}" srcOrd="0" destOrd="0" presId="urn:microsoft.com/office/officeart/2005/8/layout/cycle6"/>
    <dgm:cxn modelId="{EB22C42B-E1DD-465B-865F-FDEE8C6707CD}" type="presOf" srcId="{1396D01A-3F1F-412C-A11C-E3A6CCFD84C8}" destId="{F576CDB6-4AEB-4B40-8C8A-6635BB76D5C0}" srcOrd="0" destOrd="0" presId="urn:microsoft.com/office/officeart/2005/8/layout/cycle6"/>
    <dgm:cxn modelId="{C27E181B-1F37-4445-818B-FC3C3DD95076}" type="presOf" srcId="{5336774D-B67D-4B63-A27A-CBDC92F5DD61}" destId="{DF40289B-F940-419E-9973-B70B074A5362}" srcOrd="0" destOrd="0" presId="urn:microsoft.com/office/officeart/2005/8/layout/cycle6"/>
    <dgm:cxn modelId="{00B6E335-888B-43CC-A233-7213805F92D2}" srcId="{5336774D-B67D-4B63-A27A-CBDC92F5DD61}" destId="{1EA949FD-0C3E-4D78-BD56-D86C84A40B88}" srcOrd="1" destOrd="0" parTransId="{09A88CDA-A2AE-4BE1-800C-F7394B26D166}" sibTransId="{948A9D57-135E-4791-8759-42F28ED7CEB4}"/>
    <dgm:cxn modelId="{B00F1813-CB0D-4F90-AF66-E90655684AA8}" type="presOf" srcId="{B7535869-71D5-476F-979E-07541050DA68}" destId="{0A2ADDFE-0439-4DC4-9CDD-8FB362F2671F}" srcOrd="0" destOrd="0" presId="urn:microsoft.com/office/officeart/2005/8/layout/cycle6"/>
    <dgm:cxn modelId="{905756D7-41B9-42CD-A00C-39BBBB7A9D8E}" srcId="{5336774D-B67D-4B63-A27A-CBDC92F5DD61}" destId="{C7956F32-194F-4373-BA55-155864416140}" srcOrd="0" destOrd="0" parTransId="{72CD2DFA-031C-4670-BDDB-F3F0D0C5CBB8}" sibTransId="{B7535869-71D5-476F-979E-07541050DA68}"/>
    <dgm:cxn modelId="{0CD8C05D-F460-44BF-A2E6-A421B1557DDB}" srcId="{5336774D-B67D-4B63-A27A-CBDC92F5DD61}" destId="{F06BD651-3959-4B8A-BD05-5C55B98E8E4D}" srcOrd="5" destOrd="0" parTransId="{D1D80E11-5C9F-48B9-9CE5-C531BA7FD5C0}" sibTransId="{603D4063-E58D-41C1-A1F7-2EB1C98AF1BF}"/>
    <dgm:cxn modelId="{3F008FD8-A8E7-4000-962F-06AD14ED5F4D}" type="presOf" srcId="{8DD58C48-8A19-4412-9A84-61592F516D1E}" destId="{BEC72DB0-D575-4ACA-BF92-7619F0FC0CC0}" srcOrd="0" destOrd="0" presId="urn:microsoft.com/office/officeart/2005/8/layout/cycle6"/>
    <dgm:cxn modelId="{D924D2F7-4495-401C-AA2C-867D60E1F9FE}" srcId="{5336774D-B67D-4B63-A27A-CBDC92F5DD61}" destId="{1396D01A-3F1F-412C-A11C-E3A6CCFD84C8}" srcOrd="3" destOrd="0" parTransId="{0F5A21E9-521C-4EA0-B059-12F0FA1C4889}" sibTransId="{56CE90A5-8284-4ACC-AA99-2B3FC5D7F1AB}"/>
    <dgm:cxn modelId="{3ADD5E08-F449-4555-8856-35E4F2D5D68B}" type="presOf" srcId="{389C4F6F-2A3E-4FB9-B9F4-BDBE8E42C7EC}" destId="{DD3B978E-F2F9-4245-A99A-4B2735154363}" srcOrd="0" destOrd="0" presId="urn:microsoft.com/office/officeart/2005/8/layout/cycle6"/>
    <dgm:cxn modelId="{269E9090-F86A-4D9C-8F45-F0A060D86E1F}" type="presOf" srcId="{C74CA901-04B2-48FC-ABE2-BE8E0CB99D61}" destId="{1EF70A0D-E379-432E-A893-A4EFE14C4B24}" srcOrd="0" destOrd="0" presId="urn:microsoft.com/office/officeart/2005/8/layout/cycle6"/>
    <dgm:cxn modelId="{C99E4250-6F37-41EB-8088-64C21146C1A2}" type="presOf" srcId="{F06BD651-3959-4B8A-BD05-5C55B98E8E4D}" destId="{066DB72C-AEAE-471A-A7A3-3A735E750E1C}" srcOrd="0" destOrd="0" presId="urn:microsoft.com/office/officeart/2005/8/layout/cycle6"/>
    <dgm:cxn modelId="{C7CA7C52-6E50-4FC4-9164-D57AFAC2473D}" type="presParOf" srcId="{DF40289B-F940-419E-9973-B70B074A5362}" destId="{5E0CD4FA-3FF1-4B3E-8EE9-8AF275D46852}" srcOrd="0" destOrd="0" presId="urn:microsoft.com/office/officeart/2005/8/layout/cycle6"/>
    <dgm:cxn modelId="{46B8B17F-551D-4668-9DD6-DF78DBB7B341}" type="presParOf" srcId="{DF40289B-F940-419E-9973-B70B074A5362}" destId="{BDBC9E10-0D55-4F14-941A-F7068579666A}" srcOrd="1" destOrd="0" presId="urn:microsoft.com/office/officeart/2005/8/layout/cycle6"/>
    <dgm:cxn modelId="{EF5D642D-AF1E-497A-B36D-C427AB742DC0}" type="presParOf" srcId="{DF40289B-F940-419E-9973-B70B074A5362}" destId="{0A2ADDFE-0439-4DC4-9CDD-8FB362F2671F}" srcOrd="2" destOrd="0" presId="urn:microsoft.com/office/officeart/2005/8/layout/cycle6"/>
    <dgm:cxn modelId="{FDC62E4D-C493-4060-8171-313C8C18ADCA}" type="presParOf" srcId="{DF40289B-F940-419E-9973-B70B074A5362}" destId="{9C6C6FAC-BB28-4A3D-98B0-DB236497C9D3}" srcOrd="3" destOrd="0" presId="urn:microsoft.com/office/officeart/2005/8/layout/cycle6"/>
    <dgm:cxn modelId="{931F6B0F-51CE-4015-BCC7-0B37BB21F520}" type="presParOf" srcId="{DF40289B-F940-419E-9973-B70B074A5362}" destId="{3758417F-526B-48AF-B594-622EB328D519}" srcOrd="4" destOrd="0" presId="urn:microsoft.com/office/officeart/2005/8/layout/cycle6"/>
    <dgm:cxn modelId="{B959C30E-6D27-48CD-9198-7D78F9768878}" type="presParOf" srcId="{DF40289B-F940-419E-9973-B70B074A5362}" destId="{12EE3BDE-7ABB-4942-B39A-6659EDB8B686}" srcOrd="5" destOrd="0" presId="urn:microsoft.com/office/officeart/2005/8/layout/cycle6"/>
    <dgm:cxn modelId="{5D368F8B-F7AF-49F4-A19D-40713DED0834}" type="presParOf" srcId="{DF40289B-F940-419E-9973-B70B074A5362}" destId="{1EF70A0D-E379-432E-A893-A4EFE14C4B24}" srcOrd="6" destOrd="0" presId="urn:microsoft.com/office/officeart/2005/8/layout/cycle6"/>
    <dgm:cxn modelId="{9CB2C70A-B2EE-49AF-8FC1-DDA8430CBFB6}" type="presParOf" srcId="{DF40289B-F940-419E-9973-B70B074A5362}" destId="{CF0607AD-14CA-4203-8F2B-52050F8C7299}" srcOrd="7" destOrd="0" presId="urn:microsoft.com/office/officeart/2005/8/layout/cycle6"/>
    <dgm:cxn modelId="{2929ABED-48FA-4563-83AC-5C568988A30C}" type="presParOf" srcId="{DF40289B-F940-419E-9973-B70B074A5362}" destId="{DD3B978E-F2F9-4245-A99A-4B2735154363}" srcOrd="8" destOrd="0" presId="urn:microsoft.com/office/officeart/2005/8/layout/cycle6"/>
    <dgm:cxn modelId="{DD98AFC4-9128-472D-BB41-F4DBD85095D0}" type="presParOf" srcId="{DF40289B-F940-419E-9973-B70B074A5362}" destId="{F576CDB6-4AEB-4B40-8C8A-6635BB76D5C0}" srcOrd="9" destOrd="0" presId="urn:microsoft.com/office/officeart/2005/8/layout/cycle6"/>
    <dgm:cxn modelId="{E00E41D9-E1B4-4182-BC0B-6AC1B32C6701}" type="presParOf" srcId="{DF40289B-F940-419E-9973-B70B074A5362}" destId="{D6F45956-DDC8-49A0-B552-433A6B12AA9A}" srcOrd="10" destOrd="0" presId="urn:microsoft.com/office/officeart/2005/8/layout/cycle6"/>
    <dgm:cxn modelId="{1154878E-90B7-4610-8B4C-0C55CAC36D32}" type="presParOf" srcId="{DF40289B-F940-419E-9973-B70B074A5362}" destId="{AD4DF4EE-CE83-42D3-9978-F14E67F3B920}" srcOrd="11" destOrd="0" presId="urn:microsoft.com/office/officeart/2005/8/layout/cycle6"/>
    <dgm:cxn modelId="{ACC0E5DA-EC11-4D68-B2E7-3502431DF0B3}" type="presParOf" srcId="{DF40289B-F940-419E-9973-B70B074A5362}" destId="{BEC72DB0-D575-4ACA-BF92-7619F0FC0CC0}" srcOrd="12" destOrd="0" presId="urn:microsoft.com/office/officeart/2005/8/layout/cycle6"/>
    <dgm:cxn modelId="{4240D801-B2BD-4D62-A8F0-167BF7A56BB9}" type="presParOf" srcId="{DF40289B-F940-419E-9973-B70B074A5362}" destId="{96619828-F644-460F-8BEA-2EC4D1255D4B}" srcOrd="13" destOrd="0" presId="urn:microsoft.com/office/officeart/2005/8/layout/cycle6"/>
    <dgm:cxn modelId="{5AC69EA9-B9F2-43A2-9BB1-4D7675DD20A0}" type="presParOf" srcId="{DF40289B-F940-419E-9973-B70B074A5362}" destId="{964C00F1-C792-416D-9D87-D2CD80CA40DF}" srcOrd="14" destOrd="0" presId="urn:microsoft.com/office/officeart/2005/8/layout/cycle6"/>
    <dgm:cxn modelId="{164D942A-9580-4778-8F6A-585EC92ED3D0}" type="presParOf" srcId="{DF40289B-F940-419E-9973-B70B074A5362}" destId="{066DB72C-AEAE-471A-A7A3-3A735E750E1C}" srcOrd="15" destOrd="0" presId="urn:microsoft.com/office/officeart/2005/8/layout/cycle6"/>
    <dgm:cxn modelId="{D6878F3E-6F8B-4766-9EE3-96DC489A72EA}" type="presParOf" srcId="{DF40289B-F940-419E-9973-B70B074A5362}" destId="{C4F1D00E-CB82-48BD-9CF7-2A4CB9C3E7B7}" srcOrd="16" destOrd="0" presId="urn:microsoft.com/office/officeart/2005/8/layout/cycle6"/>
    <dgm:cxn modelId="{EB08023A-C8A6-488A-9AD0-75232E3390FF}" type="presParOf" srcId="{DF40289B-F940-419E-9973-B70B074A5362}" destId="{0B50DE50-FAEB-4B1B-AA90-DC56D19AB1B3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A5D000E-444A-4E4F-9FD5-8E37703706FA}" type="doc">
      <dgm:prSet loTypeId="urn:microsoft.com/office/officeart/2005/8/layout/cycle1" loCatId="cycle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E6A51CF8-F1FF-4767-8A7C-690854C7C6BF}">
      <dgm:prSet phldrT="[Текст]" custT="1"/>
      <dgm:spPr/>
      <dgm:t>
        <a:bodyPr/>
        <a:lstStyle/>
        <a:p>
          <a:r>
            <a:rPr lang="ru-RU" sz="2000" dirty="0" smtClean="0"/>
            <a:t>Реализация</a:t>
          </a:r>
          <a:r>
            <a:rPr lang="ru-RU" sz="2000" baseline="0" dirty="0" smtClean="0"/>
            <a:t> продукции</a:t>
          </a:r>
          <a:endParaRPr lang="ru-RU" sz="2000" dirty="0"/>
        </a:p>
      </dgm:t>
    </dgm:pt>
    <dgm:pt modelId="{B0AF415F-95D6-4FC3-B550-F4B2671ED35E}" type="parTrans" cxnId="{A324C2D5-4552-4C32-B198-A8B5C50F83F1}">
      <dgm:prSet/>
      <dgm:spPr/>
      <dgm:t>
        <a:bodyPr/>
        <a:lstStyle/>
        <a:p>
          <a:endParaRPr lang="ru-RU"/>
        </a:p>
      </dgm:t>
    </dgm:pt>
    <dgm:pt modelId="{67A9E8BD-0C8B-4EC6-A3A6-4A9602F82C39}" type="sibTrans" cxnId="{A324C2D5-4552-4C32-B198-A8B5C50F83F1}">
      <dgm:prSet/>
      <dgm:spPr/>
      <dgm:t>
        <a:bodyPr/>
        <a:lstStyle/>
        <a:p>
          <a:endParaRPr lang="ru-RU"/>
        </a:p>
      </dgm:t>
    </dgm:pt>
    <dgm:pt modelId="{6D1D8B21-0D02-4F3B-8624-C44B971DDB6C}">
      <dgm:prSet phldrT="[Текст]" custT="1"/>
      <dgm:spPr/>
      <dgm:t>
        <a:bodyPr/>
        <a:lstStyle/>
        <a:p>
          <a:r>
            <a:rPr lang="ru-RU" sz="2000" dirty="0" smtClean="0"/>
            <a:t>Закупка</a:t>
          </a:r>
          <a:r>
            <a:rPr lang="ru-RU" sz="2000" baseline="0" dirty="0" smtClean="0"/>
            <a:t> оборудования </a:t>
          </a:r>
          <a:endParaRPr lang="ru-RU" sz="2000" dirty="0"/>
        </a:p>
      </dgm:t>
    </dgm:pt>
    <dgm:pt modelId="{2A5F83B6-298B-4BEA-A506-5ED570E1339A}" type="parTrans" cxnId="{64B67640-DEF6-491E-925A-2A63307EA86F}">
      <dgm:prSet/>
      <dgm:spPr/>
      <dgm:t>
        <a:bodyPr/>
        <a:lstStyle/>
        <a:p>
          <a:endParaRPr lang="ru-RU"/>
        </a:p>
      </dgm:t>
    </dgm:pt>
    <dgm:pt modelId="{B752F596-E436-4F1B-89B9-4786658ACFB2}" type="sibTrans" cxnId="{64B67640-DEF6-491E-925A-2A63307EA86F}">
      <dgm:prSet/>
      <dgm:spPr/>
      <dgm:t>
        <a:bodyPr/>
        <a:lstStyle/>
        <a:p>
          <a:endParaRPr lang="ru-RU"/>
        </a:p>
      </dgm:t>
    </dgm:pt>
    <dgm:pt modelId="{BEDD06F6-26F3-4987-8CE4-59D16A9E9CA3}">
      <dgm:prSet phldrT="[Текст]" custT="1"/>
      <dgm:spPr/>
      <dgm:t>
        <a:bodyPr/>
        <a:lstStyle/>
        <a:p>
          <a:r>
            <a:rPr lang="ru-RU" sz="2000" dirty="0" smtClean="0"/>
            <a:t>Подбор персонала </a:t>
          </a:r>
          <a:endParaRPr lang="ru-RU" sz="2000" dirty="0"/>
        </a:p>
      </dgm:t>
    </dgm:pt>
    <dgm:pt modelId="{BB5669DD-533A-4818-A7E1-C762D7AB0A56}" type="parTrans" cxnId="{B85915A0-F64B-4AD2-91BA-EADA20792EBE}">
      <dgm:prSet/>
      <dgm:spPr/>
      <dgm:t>
        <a:bodyPr/>
        <a:lstStyle/>
        <a:p>
          <a:endParaRPr lang="ru-RU"/>
        </a:p>
      </dgm:t>
    </dgm:pt>
    <dgm:pt modelId="{0D3253C1-1697-4E1A-8070-280A9FFF6BC7}" type="sibTrans" cxnId="{B85915A0-F64B-4AD2-91BA-EADA20792EBE}">
      <dgm:prSet/>
      <dgm:spPr/>
      <dgm:t>
        <a:bodyPr/>
        <a:lstStyle/>
        <a:p>
          <a:endParaRPr lang="ru-RU"/>
        </a:p>
      </dgm:t>
    </dgm:pt>
    <dgm:pt modelId="{79110263-B804-4B64-BB89-94A3118F4D0C}">
      <dgm:prSet phldrT="[Текст]" custT="1"/>
      <dgm:spPr/>
      <dgm:t>
        <a:bodyPr/>
        <a:lstStyle/>
        <a:p>
          <a:r>
            <a:rPr lang="ru-RU" sz="2000" dirty="0" smtClean="0"/>
            <a:t>Изучение спроса </a:t>
          </a:r>
          <a:endParaRPr lang="ru-RU" sz="2000" dirty="0"/>
        </a:p>
      </dgm:t>
    </dgm:pt>
    <dgm:pt modelId="{3E50406C-EA83-46C6-B646-F693F16D7162}" type="parTrans" cxnId="{709664D7-13AB-44CD-ABFF-3A37F82F9CB4}">
      <dgm:prSet/>
      <dgm:spPr/>
      <dgm:t>
        <a:bodyPr/>
        <a:lstStyle/>
        <a:p>
          <a:endParaRPr lang="ru-RU"/>
        </a:p>
      </dgm:t>
    </dgm:pt>
    <dgm:pt modelId="{3B3F1E2E-96E7-4B4B-A30B-73CFE93E9950}" type="sibTrans" cxnId="{709664D7-13AB-44CD-ABFF-3A37F82F9CB4}">
      <dgm:prSet/>
      <dgm:spPr/>
      <dgm:t>
        <a:bodyPr/>
        <a:lstStyle/>
        <a:p>
          <a:endParaRPr lang="ru-RU"/>
        </a:p>
      </dgm:t>
    </dgm:pt>
    <dgm:pt modelId="{942B2CDD-21A3-45CA-A092-73E862B392DA}">
      <dgm:prSet phldrT="[Текст]" custT="1"/>
      <dgm:spPr/>
      <dgm:t>
        <a:bodyPr/>
        <a:lstStyle/>
        <a:p>
          <a:r>
            <a:rPr lang="ru-RU" sz="2000" dirty="0" smtClean="0"/>
            <a:t>Реклама</a:t>
          </a:r>
          <a:r>
            <a:rPr lang="ru-RU" sz="1800" dirty="0" smtClean="0"/>
            <a:t> </a:t>
          </a:r>
          <a:endParaRPr lang="ru-RU" sz="1800" dirty="0"/>
        </a:p>
      </dgm:t>
    </dgm:pt>
    <dgm:pt modelId="{9B1897E6-A317-4108-8B5B-5EF78FE62F40}" type="parTrans" cxnId="{EB7962E3-0749-4476-B7DA-87990A7EE2FD}">
      <dgm:prSet/>
      <dgm:spPr/>
      <dgm:t>
        <a:bodyPr/>
        <a:lstStyle/>
        <a:p>
          <a:endParaRPr lang="ru-RU"/>
        </a:p>
      </dgm:t>
    </dgm:pt>
    <dgm:pt modelId="{5A23F010-B786-404C-9FDB-A23BFAEBEF2C}" type="sibTrans" cxnId="{EB7962E3-0749-4476-B7DA-87990A7EE2FD}">
      <dgm:prSet/>
      <dgm:spPr/>
      <dgm:t>
        <a:bodyPr/>
        <a:lstStyle/>
        <a:p>
          <a:endParaRPr lang="ru-RU"/>
        </a:p>
      </dgm:t>
    </dgm:pt>
    <dgm:pt modelId="{FBE26A37-99C2-4FA5-AD12-8DBA67B7D849}" type="pres">
      <dgm:prSet presAssocID="{4A5D000E-444A-4E4F-9FD5-8E37703706F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10C03C-DA50-41A1-AC04-321A8F837D8D}" type="pres">
      <dgm:prSet presAssocID="{E6A51CF8-F1FF-4767-8A7C-690854C7C6BF}" presName="dummy" presStyleCnt="0"/>
      <dgm:spPr/>
    </dgm:pt>
    <dgm:pt modelId="{33C9F37C-9313-407E-9365-DABA12800DC4}" type="pres">
      <dgm:prSet presAssocID="{E6A51CF8-F1FF-4767-8A7C-690854C7C6BF}" presName="node" presStyleLbl="revTx" presStyleIdx="0" presStyleCnt="5" custScaleX="1259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FF5B1-AEC6-44EB-A4F6-D005A57183DC}" type="pres">
      <dgm:prSet presAssocID="{67A9E8BD-0C8B-4EC6-A3A6-4A9602F82C39}" presName="sibTrans" presStyleLbl="node1" presStyleIdx="0" presStyleCnt="5"/>
      <dgm:spPr/>
      <dgm:t>
        <a:bodyPr/>
        <a:lstStyle/>
        <a:p>
          <a:endParaRPr lang="ru-RU"/>
        </a:p>
      </dgm:t>
    </dgm:pt>
    <dgm:pt modelId="{18AC3862-8F33-42D9-BA01-9F85A144E27C}" type="pres">
      <dgm:prSet presAssocID="{6D1D8B21-0D02-4F3B-8624-C44B971DDB6C}" presName="dummy" presStyleCnt="0"/>
      <dgm:spPr/>
    </dgm:pt>
    <dgm:pt modelId="{F1C892F9-FEA6-4586-BAAD-17D47E26D357}" type="pres">
      <dgm:prSet presAssocID="{6D1D8B21-0D02-4F3B-8624-C44B971DDB6C}" presName="node" presStyleLbl="revTx" presStyleIdx="1" presStyleCnt="5" custScaleX="1343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1BFFD-86BE-4782-A8FE-30FD673CFE59}" type="pres">
      <dgm:prSet presAssocID="{B752F596-E436-4F1B-89B9-4786658ACFB2}" presName="sibTrans" presStyleLbl="node1" presStyleIdx="1" presStyleCnt="5"/>
      <dgm:spPr/>
      <dgm:t>
        <a:bodyPr/>
        <a:lstStyle/>
        <a:p>
          <a:endParaRPr lang="ru-RU"/>
        </a:p>
      </dgm:t>
    </dgm:pt>
    <dgm:pt modelId="{9119F069-42A1-4680-A2C6-49423C5DC6D3}" type="pres">
      <dgm:prSet presAssocID="{BEDD06F6-26F3-4987-8CE4-59D16A9E9CA3}" presName="dummy" presStyleCnt="0"/>
      <dgm:spPr/>
    </dgm:pt>
    <dgm:pt modelId="{9EEDA128-2148-4EDE-919F-0D570D3D5710}" type="pres">
      <dgm:prSet presAssocID="{BEDD06F6-26F3-4987-8CE4-59D16A9E9CA3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31075A-8BC8-4BA2-A9C0-F27F18107ABE}" type="pres">
      <dgm:prSet presAssocID="{0D3253C1-1697-4E1A-8070-280A9FFF6BC7}" presName="sibTrans" presStyleLbl="node1" presStyleIdx="2" presStyleCnt="5"/>
      <dgm:spPr/>
      <dgm:t>
        <a:bodyPr/>
        <a:lstStyle/>
        <a:p>
          <a:endParaRPr lang="ru-RU"/>
        </a:p>
      </dgm:t>
    </dgm:pt>
    <dgm:pt modelId="{37BBABE5-121E-4AAA-853D-52E38DD7677C}" type="pres">
      <dgm:prSet presAssocID="{79110263-B804-4B64-BB89-94A3118F4D0C}" presName="dummy" presStyleCnt="0"/>
      <dgm:spPr/>
    </dgm:pt>
    <dgm:pt modelId="{3ABB9B62-74A9-4D2C-B5CF-D7E11BD29E15}" type="pres">
      <dgm:prSet presAssocID="{79110263-B804-4B64-BB89-94A3118F4D0C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1D775D-7900-435B-B449-F81930A9755E}" type="pres">
      <dgm:prSet presAssocID="{3B3F1E2E-96E7-4B4B-A30B-73CFE93E9950}" presName="sibTrans" presStyleLbl="node1" presStyleIdx="3" presStyleCnt="5"/>
      <dgm:spPr/>
      <dgm:t>
        <a:bodyPr/>
        <a:lstStyle/>
        <a:p>
          <a:endParaRPr lang="ru-RU"/>
        </a:p>
      </dgm:t>
    </dgm:pt>
    <dgm:pt modelId="{9CBAFCCE-A831-490F-A644-946F63A52064}" type="pres">
      <dgm:prSet presAssocID="{942B2CDD-21A3-45CA-A092-73E862B392DA}" presName="dummy" presStyleCnt="0"/>
      <dgm:spPr/>
    </dgm:pt>
    <dgm:pt modelId="{FFAB4D68-F3B6-44AA-8465-CBDE3B75016C}" type="pres">
      <dgm:prSet presAssocID="{942B2CDD-21A3-45CA-A092-73E862B392DA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74C46-4272-4C26-8F10-2B641B83E4FC}" type="pres">
      <dgm:prSet presAssocID="{5A23F010-B786-404C-9FDB-A23BFAEBEF2C}" presName="sibTrans" presStyleLbl="node1" presStyleIdx="4" presStyleCnt="5" custLinFactNeighborX="-2430" custLinFactNeighborY="16"/>
      <dgm:spPr/>
      <dgm:t>
        <a:bodyPr/>
        <a:lstStyle/>
        <a:p>
          <a:endParaRPr lang="ru-RU"/>
        </a:p>
      </dgm:t>
    </dgm:pt>
  </dgm:ptLst>
  <dgm:cxnLst>
    <dgm:cxn modelId="{9F571B5B-2320-4FBF-96A3-B79641B47906}" type="presOf" srcId="{E6A51CF8-F1FF-4767-8A7C-690854C7C6BF}" destId="{33C9F37C-9313-407E-9365-DABA12800DC4}" srcOrd="0" destOrd="0" presId="urn:microsoft.com/office/officeart/2005/8/layout/cycle1"/>
    <dgm:cxn modelId="{0CC286BB-0349-4D5D-84B0-7E92EBB6F5B5}" type="presOf" srcId="{67A9E8BD-0C8B-4EC6-A3A6-4A9602F82C39}" destId="{C48FF5B1-AEC6-44EB-A4F6-D005A57183DC}" srcOrd="0" destOrd="0" presId="urn:microsoft.com/office/officeart/2005/8/layout/cycle1"/>
    <dgm:cxn modelId="{709664D7-13AB-44CD-ABFF-3A37F82F9CB4}" srcId="{4A5D000E-444A-4E4F-9FD5-8E37703706FA}" destId="{79110263-B804-4B64-BB89-94A3118F4D0C}" srcOrd="3" destOrd="0" parTransId="{3E50406C-EA83-46C6-B646-F693F16D7162}" sibTransId="{3B3F1E2E-96E7-4B4B-A30B-73CFE93E9950}"/>
    <dgm:cxn modelId="{64B67640-DEF6-491E-925A-2A63307EA86F}" srcId="{4A5D000E-444A-4E4F-9FD5-8E37703706FA}" destId="{6D1D8B21-0D02-4F3B-8624-C44B971DDB6C}" srcOrd="1" destOrd="0" parTransId="{2A5F83B6-298B-4BEA-A506-5ED570E1339A}" sibTransId="{B752F596-E436-4F1B-89B9-4786658ACFB2}"/>
    <dgm:cxn modelId="{EB7962E3-0749-4476-B7DA-87990A7EE2FD}" srcId="{4A5D000E-444A-4E4F-9FD5-8E37703706FA}" destId="{942B2CDD-21A3-45CA-A092-73E862B392DA}" srcOrd="4" destOrd="0" parTransId="{9B1897E6-A317-4108-8B5B-5EF78FE62F40}" sibTransId="{5A23F010-B786-404C-9FDB-A23BFAEBEF2C}"/>
    <dgm:cxn modelId="{80BF3A38-2C58-44A5-86B1-DD7DFA24F7E3}" type="presOf" srcId="{942B2CDD-21A3-45CA-A092-73E862B392DA}" destId="{FFAB4D68-F3B6-44AA-8465-CBDE3B75016C}" srcOrd="0" destOrd="0" presId="urn:microsoft.com/office/officeart/2005/8/layout/cycle1"/>
    <dgm:cxn modelId="{452E6B84-82B1-4038-A894-C11F84796783}" type="presOf" srcId="{3B3F1E2E-96E7-4B4B-A30B-73CFE93E9950}" destId="{511D775D-7900-435B-B449-F81930A9755E}" srcOrd="0" destOrd="0" presId="urn:microsoft.com/office/officeart/2005/8/layout/cycle1"/>
    <dgm:cxn modelId="{7AA2AD91-DD5D-4493-BDEE-D5A64A268E58}" type="presOf" srcId="{B752F596-E436-4F1B-89B9-4786658ACFB2}" destId="{FD31BFFD-86BE-4782-A8FE-30FD673CFE59}" srcOrd="0" destOrd="0" presId="urn:microsoft.com/office/officeart/2005/8/layout/cycle1"/>
    <dgm:cxn modelId="{E62D9543-CF7A-4117-A6E3-EC75E0BB875F}" type="presOf" srcId="{5A23F010-B786-404C-9FDB-A23BFAEBEF2C}" destId="{79F74C46-4272-4C26-8F10-2B641B83E4FC}" srcOrd="0" destOrd="0" presId="urn:microsoft.com/office/officeart/2005/8/layout/cycle1"/>
    <dgm:cxn modelId="{54F7CCBE-1275-4143-932C-98A531106E8D}" type="presOf" srcId="{79110263-B804-4B64-BB89-94A3118F4D0C}" destId="{3ABB9B62-74A9-4D2C-B5CF-D7E11BD29E15}" srcOrd="0" destOrd="0" presId="urn:microsoft.com/office/officeart/2005/8/layout/cycle1"/>
    <dgm:cxn modelId="{C46E242F-4A23-4C2A-8838-AD23BA7B3C32}" type="presOf" srcId="{6D1D8B21-0D02-4F3B-8624-C44B971DDB6C}" destId="{F1C892F9-FEA6-4586-BAAD-17D47E26D357}" srcOrd="0" destOrd="0" presId="urn:microsoft.com/office/officeart/2005/8/layout/cycle1"/>
    <dgm:cxn modelId="{A32E5C40-0DCC-4D2A-A146-D75DDC684628}" type="presOf" srcId="{BEDD06F6-26F3-4987-8CE4-59D16A9E9CA3}" destId="{9EEDA128-2148-4EDE-919F-0D570D3D5710}" srcOrd="0" destOrd="0" presId="urn:microsoft.com/office/officeart/2005/8/layout/cycle1"/>
    <dgm:cxn modelId="{F6CCE608-DB01-41DD-8BB2-FC902B30B145}" type="presOf" srcId="{4A5D000E-444A-4E4F-9FD5-8E37703706FA}" destId="{FBE26A37-99C2-4FA5-AD12-8DBA67B7D849}" srcOrd="0" destOrd="0" presId="urn:microsoft.com/office/officeart/2005/8/layout/cycle1"/>
    <dgm:cxn modelId="{643A3112-1EEF-4B2C-9C68-84B5CF8BE505}" type="presOf" srcId="{0D3253C1-1697-4E1A-8070-280A9FFF6BC7}" destId="{8631075A-8BC8-4BA2-A9C0-F27F18107ABE}" srcOrd="0" destOrd="0" presId="urn:microsoft.com/office/officeart/2005/8/layout/cycle1"/>
    <dgm:cxn modelId="{B85915A0-F64B-4AD2-91BA-EADA20792EBE}" srcId="{4A5D000E-444A-4E4F-9FD5-8E37703706FA}" destId="{BEDD06F6-26F3-4987-8CE4-59D16A9E9CA3}" srcOrd="2" destOrd="0" parTransId="{BB5669DD-533A-4818-A7E1-C762D7AB0A56}" sibTransId="{0D3253C1-1697-4E1A-8070-280A9FFF6BC7}"/>
    <dgm:cxn modelId="{A324C2D5-4552-4C32-B198-A8B5C50F83F1}" srcId="{4A5D000E-444A-4E4F-9FD5-8E37703706FA}" destId="{E6A51CF8-F1FF-4767-8A7C-690854C7C6BF}" srcOrd="0" destOrd="0" parTransId="{B0AF415F-95D6-4FC3-B550-F4B2671ED35E}" sibTransId="{67A9E8BD-0C8B-4EC6-A3A6-4A9602F82C39}"/>
    <dgm:cxn modelId="{7AB06BE6-C2E7-4640-A833-75916FF8477F}" type="presParOf" srcId="{FBE26A37-99C2-4FA5-AD12-8DBA67B7D849}" destId="{1C10C03C-DA50-41A1-AC04-321A8F837D8D}" srcOrd="0" destOrd="0" presId="urn:microsoft.com/office/officeart/2005/8/layout/cycle1"/>
    <dgm:cxn modelId="{120F4EE4-33FE-437B-A334-2E17460FFBE8}" type="presParOf" srcId="{FBE26A37-99C2-4FA5-AD12-8DBA67B7D849}" destId="{33C9F37C-9313-407E-9365-DABA12800DC4}" srcOrd="1" destOrd="0" presId="urn:microsoft.com/office/officeart/2005/8/layout/cycle1"/>
    <dgm:cxn modelId="{993593D7-F5B9-4B8A-B3B2-329F480FD4DE}" type="presParOf" srcId="{FBE26A37-99C2-4FA5-AD12-8DBA67B7D849}" destId="{C48FF5B1-AEC6-44EB-A4F6-D005A57183DC}" srcOrd="2" destOrd="0" presId="urn:microsoft.com/office/officeart/2005/8/layout/cycle1"/>
    <dgm:cxn modelId="{F71FD27C-1925-4BA1-ABEC-AAEC4064E9A5}" type="presParOf" srcId="{FBE26A37-99C2-4FA5-AD12-8DBA67B7D849}" destId="{18AC3862-8F33-42D9-BA01-9F85A144E27C}" srcOrd="3" destOrd="0" presId="urn:microsoft.com/office/officeart/2005/8/layout/cycle1"/>
    <dgm:cxn modelId="{F4298FAF-1953-46EA-9873-69540E7B005C}" type="presParOf" srcId="{FBE26A37-99C2-4FA5-AD12-8DBA67B7D849}" destId="{F1C892F9-FEA6-4586-BAAD-17D47E26D357}" srcOrd="4" destOrd="0" presId="urn:microsoft.com/office/officeart/2005/8/layout/cycle1"/>
    <dgm:cxn modelId="{A05F3756-F741-4EB0-9D41-C955B6790A51}" type="presParOf" srcId="{FBE26A37-99C2-4FA5-AD12-8DBA67B7D849}" destId="{FD31BFFD-86BE-4782-A8FE-30FD673CFE59}" srcOrd="5" destOrd="0" presId="urn:microsoft.com/office/officeart/2005/8/layout/cycle1"/>
    <dgm:cxn modelId="{FA1A062C-DFE5-4D5B-A2BF-8C9BD7D3E9F1}" type="presParOf" srcId="{FBE26A37-99C2-4FA5-AD12-8DBA67B7D849}" destId="{9119F069-42A1-4680-A2C6-49423C5DC6D3}" srcOrd="6" destOrd="0" presId="urn:microsoft.com/office/officeart/2005/8/layout/cycle1"/>
    <dgm:cxn modelId="{4FA2652B-F211-461A-887A-052B496C188F}" type="presParOf" srcId="{FBE26A37-99C2-4FA5-AD12-8DBA67B7D849}" destId="{9EEDA128-2148-4EDE-919F-0D570D3D5710}" srcOrd="7" destOrd="0" presId="urn:microsoft.com/office/officeart/2005/8/layout/cycle1"/>
    <dgm:cxn modelId="{76C69CDD-E9CF-49B2-8A19-6D3479AAA2F7}" type="presParOf" srcId="{FBE26A37-99C2-4FA5-AD12-8DBA67B7D849}" destId="{8631075A-8BC8-4BA2-A9C0-F27F18107ABE}" srcOrd="8" destOrd="0" presId="urn:microsoft.com/office/officeart/2005/8/layout/cycle1"/>
    <dgm:cxn modelId="{D2103EF5-FBDF-40AD-84D2-E3E8F88EA92C}" type="presParOf" srcId="{FBE26A37-99C2-4FA5-AD12-8DBA67B7D849}" destId="{37BBABE5-121E-4AAA-853D-52E38DD7677C}" srcOrd="9" destOrd="0" presId="urn:microsoft.com/office/officeart/2005/8/layout/cycle1"/>
    <dgm:cxn modelId="{3638F2E1-0012-48AC-9762-88AF50E21612}" type="presParOf" srcId="{FBE26A37-99C2-4FA5-AD12-8DBA67B7D849}" destId="{3ABB9B62-74A9-4D2C-B5CF-D7E11BD29E15}" srcOrd="10" destOrd="0" presId="urn:microsoft.com/office/officeart/2005/8/layout/cycle1"/>
    <dgm:cxn modelId="{A7443079-F11F-43F6-B7AB-07EA47C4ADE3}" type="presParOf" srcId="{FBE26A37-99C2-4FA5-AD12-8DBA67B7D849}" destId="{511D775D-7900-435B-B449-F81930A9755E}" srcOrd="11" destOrd="0" presId="urn:microsoft.com/office/officeart/2005/8/layout/cycle1"/>
    <dgm:cxn modelId="{A57646CB-B616-4ACD-9358-344D554E416F}" type="presParOf" srcId="{FBE26A37-99C2-4FA5-AD12-8DBA67B7D849}" destId="{9CBAFCCE-A831-490F-A644-946F63A52064}" srcOrd="12" destOrd="0" presId="urn:microsoft.com/office/officeart/2005/8/layout/cycle1"/>
    <dgm:cxn modelId="{33F34022-C585-4C5F-81A4-8F666262E325}" type="presParOf" srcId="{FBE26A37-99C2-4FA5-AD12-8DBA67B7D849}" destId="{FFAB4D68-F3B6-44AA-8465-CBDE3B75016C}" srcOrd="13" destOrd="0" presId="urn:microsoft.com/office/officeart/2005/8/layout/cycle1"/>
    <dgm:cxn modelId="{314F248F-2835-4485-84F5-961D80544B23}" type="presParOf" srcId="{FBE26A37-99C2-4FA5-AD12-8DBA67B7D849}" destId="{79F74C46-4272-4C26-8F10-2B641B83E4FC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6745DFA-1F32-4DB8-8756-8D4BF0B42873}" type="doc">
      <dgm:prSet loTypeId="urn:microsoft.com/office/officeart/2005/8/layout/radial4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C523D31C-D25A-4F8C-BA22-B1422B14764C}">
      <dgm:prSet phldrT="[Текст]" custT="1"/>
      <dgm:spPr/>
      <dgm:t>
        <a:bodyPr/>
        <a:lstStyle/>
        <a:p>
          <a:r>
            <a:rPr lang="ru-RU" sz="2000" dirty="0" smtClean="0"/>
            <a:t>Чего мы достигнем?</a:t>
          </a:r>
          <a:endParaRPr lang="ru-RU" sz="2000" dirty="0"/>
        </a:p>
      </dgm:t>
    </dgm:pt>
    <dgm:pt modelId="{3BCFD8FB-B45F-40B8-83AA-FA29E69E5771}" type="parTrans" cxnId="{0C733F9D-C317-4C9E-A35A-FFFD972D4B1E}">
      <dgm:prSet/>
      <dgm:spPr/>
      <dgm:t>
        <a:bodyPr/>
        <a:lstStyle/>
        <a:p>
          <a:endParaRPr lang="ru-RU"/>
        </a:p>
      </dgm:t>
    </dgm:pt>
    <dgm:pt modelId="{14F3EE88-987A-4F44-8BC0-B74B05B92D6C}" type="sibTrans" cxnId="{0C733F9D-C317-4C9E-A35A-FFFD972D4B1E}">
      <dgm:prSet/>
      <dgm:spPr/>
      <dgm:t>
        <a:bodyPr/>
        <a:lstStyle/>
        <a:p>
          <a:endParaRPr lang="ru-RU"/>
        </a:p>
      </dgm:t>
    </dgm:pt>
    <dgm:pt modelId="{9860AAFC-A00F-41B0-83BA-F60A6751C753}">
      <dgm:prSet phldrT="[Текст]" custT="1"/>
      <dgm:spPr/>
      <dgm:t>
        <a:bodyPr/>
        <a:lstStyle/>
        <a:p>
          <a:r>
            <a:rPr lang="ru-RU" sz="1800" dirty="0" smtClean="0"/>
            <a:t>Прибыль от проекта</a:t>
          </a:r>
          <a:endParaRPr lang="ru-RU" sz="1800" dirty="0"/>
        </a:p>
      </dgm:t>
    </dgm:pt>
    <dgm:pt modelId="{D17B8E50-ADF6-4C11-966B-CD67E819521F}" type="parTrans" cxnId="{61D84760-57EF-44F3-AE37-EDDC8F68F200}">
      <dgm:prSet/>
      <dgm:spPr/>
      <dgm:t>
        <a:bodyPr/>
        <a:lstStyle/>
        <a:p>
          <a:endParaRPr lang="ru-RU"/>
        </a:p>
      </dgm:t>
    </dgm:pt>
    <dgm:pt modelId="{F6EBA4DB-37FB-4D8D-BFF1-3FA276D4AB5F}" type="sibTrans" cxnId="{61D84760-57EF-44F3-AE37-EDDC8F68F200}">
      <dgm:prSet/>
      <dgm:spPr/>
      <dgm:t>
        <a:bodyPr/>
        <a:lstStyle/>
        <a:p>
          <a:endParaRPr lang="ru-RU"/>
        </a:p>
      </dgm:t>
    </dgm:pt>
    <dgm:pt modelId="{DD99745F-C557-40C2-8CB1-4206EB5A4406}">
      <dgm:prSet phldrT="[Текст]" phldr="1"/>
      <dgm:spPr/>
      <dgm:t>
        <a:bodyPr/>
        <a:lstStyle/>
        <a:p>
          <a:endParaRPr lang="ru-RU" dirty="0"/>
        </a:p>
      </dgm:t>
    </dgm:pt>
    <dgm:pt modelId="{32E55183-341E-4CF2-9430-BA4B4D5EE499}" type="parTrans" cxnId="{E94003A0-F695-4F04-AFDF-412D1FC79209}">
      <dgm:prSet/>
      <dgm:spPr/>
      <dgm:t>
        <a:bodyPr/>
        <a:lstStyle/>
        <a:p>
          <a:endParaRPr lang="ru-RU"/>
        </a:p>
      </dgm:t>
    </dgm:pt>
    <dgm:pt modelId="{5B228903-AE85-4D64-A346-13A9F9382F10}" type="sibTrans" cxnId="{E94003A0-F695-4F04-AFDF-412D1FC79209}">
      <dgm:prSet/>
      <dgm:spPr/>
      <dgm:t>
        <a:bodyPr/>
        <a:lstStyle/>
        <a:p>
          <a:endParaRPr lang="ru-RU"/>
        </a:p>
      </dgm:t>
    </dgm:pt>
    <dgm:pt modelId="{DE3E746B-D887-47DE-A0E4-6BF1B8CC3312}">
      <dgm:prSet custT="1"/>
      <dgm:spPr/>
      <dgm:t>
        <a:bodyPr/>
        <a:lstStyle/>
        <a:p>
          <a:r>
            <a:rPr lang="ru-RU" sz="2000" dirty="0" smtClean="0"/>
            <a:t>Создание студенческой бригады  и организация практики</a:t>
          </a:r>
          <a:endParaRPr lang="ru-RU" sz="2000" dirty="0"/>
        </a:p>
      </dgm:t>
    </dgm:pt>
    <dgm:pt modelId="{722E283A-9959-4B05-A636-4BEFA84EA664}" type="parTrans" cxnId="{DD44898C-567E-4647-BAB1-ACCF843BE2BC}">
      <dgm:prSet/>
      <dgm:spPr/>
      <dgm:t>
        <a:bodyPr/>
        <a:lstStyle/>
        <a:p>
          <a:endParaRPr lang="ru-RU"/>
        </a:p>
      </dgm:t>
    </dgm:pt>
    <dgm:pt modelId="{B1ED7DB5-B8F0-465B-B335-22D69A208A0D}" type="sibTrans" cxnId="{DD44898C-567E-4647-BAB1-ACCF843BE2BC}">
      <dgm:prSet/>
      <dgm:spPr/>
      <dgm:t>
        <a:bodyPr/>
        <a:lstStyle/>
        <a:p>
          <a:endParaRPr lang="ru-RU"/>
        </a:p>
      </dgm:t>
    </dgm:pt>
    <dgm:pt modelId="{615C9335-A5ED-47C0-92A1-4BB9491175B4}">
      <dgm:prSet custT="1"/>
      <dgm:spPr/>
      <dgm:t>
        <a:bodyPr/>
        <a:lstStyle/>
        <a:p>
          <a:r>
            <a:rPr lang="ru-RU" sz="1800" dirty="0" smtClean="0"/>
            <a:t>Организация точек реализации блюд правильного питания</a:t>
          </a:r>
          <a:endParaRPr lang="ru-RU" sz="1800" dirty="0"/>
        </a:p>
      </dgm:t>
    </dgm:pt>
    <dgm:pt modelId="{5CE15DD4-519B-45C2-8132-A2225EFD38BE}" type="parTrans" cxnId="{DF852C68-977F-49CC-BCD5-94D6366381D8}">
      <dgm:prSet/>
      <dgm:spPr/>
      <dgm:t>
        <a:bodyPr/>
        <a:lstStyle/>
        <a:p>
          <a:endParaRPr lang="ru-RU"/>
        </a:p>
      </dgm:t>
    </dgm:pt>
    <dgm:pt modelId="{6E3376C0-9D08-4A07-AF9E-FD386EBC975F}" type="sibTrans" cxnId="{DF852C68-977F-49CC-BCD5-94D6366381D8}">
      <dgm:prSet/>
      <dgm:spPr/>
      <dgm:t>
        <a:bodyPr/>
        <a:lstStyle/>
        <a:p>
          <a:endParaRPr lang="ru-RU"/>
        </a:p>
      </dgm:t>
    </dgm:pt>
    <dgm:pt modelId="{F59FD73E-DAD8-4D43-9D48-6A990559F727}">
      <dgm:prSet custT="1"/>
      <dgm:spPr/>
      <dgm:t>
        <a:bodyPr/>
        <a:lstStyle/>
        <a:p>
          <a:r>
            <a:rPr lang="ru-RU" sz="1800" dirty="0" smtClean="0"/>
            <a:t>Организация доставки продукции по предварительному заказу</a:t>
          </a:r>
          <a:endParaRPr lang="ru-RU" sz="1800" dirty="0"/>
        </a:p>
      </dgm:t>
    </dgm:pt>
    <dgm:pt modelId="{467F2EDA-D05D-4405-A5BC-131E120896DD}" type="parTrans" cxnId="{8F3AF6CA-9029-4E0B-9EA4-3C27DAE31D4F}">
      <dgm:prSet/>
      <dgm:spPr/>
      <dgm:t>
        <a:bodyPr/>
        <a:lstStyle/>
        <a:p>
          <a:endParaRPr lang="ru-RU"/>
        </a:p>
      </dgm:t>
    </dgm:pt>
    <dgm:pt modelId="{571B16E9-19A2-4F50-B6DE-284C0075D973}" type="sibTrans" cxnId="{8F3AF6CA-9029-4E0B-9EA4-3C27DAE31D4F}">
      <dgm:prSet/>
      <dgm:spPr/>
      <dgm:t>
        <a:bodyPr/>
        <a:lstStyle/>
        <a:p>
          <a:endParaRPr lang="ru-RU"/>
        </a:p>
      </dgm:t>
    </dgm:pt>
    <dgm:pt modelId="{E8DB5554-473A-4E75-91F0-32D7AB1A61B7}">
      <dgm:prSet custT="1"/>
      <dgm:spPr/>
      <dgm:t>
        <a:bodyPr/>
        <a:lstStyle/>
        <a:p>
          <a:r>
            <a:rPr lang="ru-RU" sz="1800" dirty="0" smtClean="0"/>
            <a:t>Создание  линии по производству и упаковке продукции  на базе техникума</a:t>
          </a:r>
          <a:endParaRPr lang="ru-RU" sz="1800" dirty="0"/>
        </a:p>
      </dgm:t>
    </dgm:pt>
    <dgm:pt modelId="{3193FAF7-14A7-4EF4-9140-309BE809CB67}" type="parTrans" cxnId="{CA07DA6F-F4F9-43FA-AD1F-07744B84540F}">
      <dgm:prSet/>
      <dgm:spPr/>
      <dgm:t>
        <a:bodyPr/>
        <a:lstStyle/>
        <a:p>
          <a:endParaRPr lang="ru-RU"/>
        </a:p>
      </dgm:t>
    </dgm:pt>
    <dgm:pt modelId="{09DD46F0-B7B9-490D-B1B0-3D8F81EFD621}" type="sibTrans" cxnId="{CA07DA6F-F4F9-43FA-AD1F-07744B84540F}">
      <dgm:prSet/>
      <dgm:spPr/>
      <dgm:t>
        <a:bodyPr/>
        <a:lstStyle/>
        <a:p>
          <a:endParaRPr lang="ru-RU"/>
        </a:p>
      </dgm:t>
    </dgm:pt>
    <dgm:pt modelId="{DA404D47-CDF2-47F7-9718-F284CC66CFC4}" type="pres">
      <dgm:prSet presAssocID="{26745DFA-1F32-4DB8-8756-8D4BF0B4287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965137-A809-4DE7-9E8E-BD00606E1A69}" type="pres">
      <dgm:prSet presAssocID="{C523D31C-D25A-4F8C-BA22-B1422B14764C}" presName="centerShape" presStyleLbl="node0" presStyleIdx="0" presStyleCnt="1"/>
      <dgm:spPr/>
      <dgm:t>
        <a:bodyPr/>
        <a:lstStyle/>
        <a:p>
          <a:endParaRPr lang="ru-RU"/>
        </a:p>
      </dgm:t>
    </dgm:pt>
    <dgm:pt modelId="{8183423A-F81E-4488-A681-9D8DDA4AA6B1}" type="pres">
      <dgm:prSet presAssocID="{467F2EDA-D05D-4405-A5BC-131E120896DD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BBBAA34A-705A-4A9D-9B72-D78CEB7DDACC}" type="pres">
      <dgm:prSet presAssocID="{F59FD73E-DAD8-4D43-9D48-6A990559F727}" presName="node" presStyleLbl="node1" presStyleIdx="0" presStyleCnt="5" custScaleX="1082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C8BA6C-5709-42FE-8B2F-EA67EBD7F30C}" type="pres">
      <dgm:prSet presAssocID="{5CE15DD4-519B-45C2-8132-A2225EFD38BE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7AC2FBAD-C538-419C-95C9-E56835C7127C}" type="pres">
      <dgm:prSet presAssocID="{615C9335-A5ED-47C0-92A1-4BB9491175B4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572AC9-D7CE-48BC-AB88-26F4E5C44283}" type="pres">
      <dgm:prSet presAssocID="{D17B8E50-ADF6-4C11-966B-CD67E819521F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D31964A5-3ACD-4F2B-A55B-7192D9D21D27}" type="pres">
      <dgm:prSet presAssocID="{9860AAFC-A00F-41B0-83BA-F60A6751C75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4A40BD-17C0-4AEF-A7B2-018101650405}" type="pres">
      <dgm:prSet presAssocID="{722E283A-9959-4B05-A636-4BEFA84EA664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F8880D44-E6DC-4CAE-B43C-E283C2D23693}" type="pres">
      <dgm:prSet presAssocID="{DE3E746B-D887-47DE-A0E4-6BF1B8CC3312}" presName="node" presStyleLbl="node1" presStyleIdx="3" presStyleCnt="5" custScaleX="105457" custScaleY="118690" custRadScaleRad="112002" custRadScaleInc="118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51D95C-E9A5-4E10-BCDD-359AEF203A6D}" type="pres">
      <dgm:prSet presAssocID="{3193FAF7-14A7-4EF4-9140-309BE809CB67}" presName="parTrans" presStyleLbl="bgSibTrans2D1" presStyleIdx="4" presStyleCnt="5"/>
      <dgm:spPr/>
      <dgm:t>
        <a:bodyPr/>
        <a:lstStyle/>
        <a:p>
          <a:endParaRPr lang="ru-RU"/>
        </a:p>
      </dgm:t>
    </dgm:pt>
    <dgm:pt modelId="{0605915A-7FCA-41D7-9DC8-9D9E4A55EF63}" type="pres">
      <dgm:prSet presAssocID="{E8DB5554-473A-4E75-91F0-32D7AB1A61B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D1E364-8F13-4E17-A3A3-0C3D273C528C}" type="presOf" srcId="{5CE15DD4-519B-45C2-8132-A2225EFD38BE}" destId="{FBC8BA6C-5709-42FE-8B2F-EA67EBD7F30C}" srcOrd="0" destOrd="0" presId="urn:microsoft.com/office/officeart/2005/8/layout/radial4"/>
    <dgm:cxn modelId="{47A9B73C-CD8D-451C-B7DC-4D44BF8AE1D1}" type="presOf" srcId="{F59FD73E-DAD8-4D43-9D48-6A990559F727}" destId="{BBBAA34A-705A-4A9D-9B72-D78CEB7DDACC}" srcOrd="0" destOrd="0" presId="urn:microsoft.com/office/officeart/2005/8/layout/radial4"/>
    <dgm:cxn modelId="{FFDA440A-C504-4055-8E33-DBDB8029B50D}" type="presOf" srcId="{E8DB5554-473A-4E75-91F0-32D7AB1A61B7}" destId="{0605915A-7FCA-41D7-9DC8-9D9E4A55EF63}" srcOrd="0" destOrd="0" presId="urn:microsoft.com/office/officeart/2005/8/layout/radial4"/>
    <dgm:cxn modelId="{877F0682-BACA-4A37-A8A8-EAD3D106008C}" type="presOf" srcId="{9860AAFC-A00F-41B0-83BA-F60A6751C753}" destId="{D31964A5-3ACD-4F2B-A55B-7192D9D21D27}" srcOrd="0" destOrd="0" presId="urn:microsoft.com/office/officeart/2005/8/layout/radial4"/>
    <dgm:cxn modelId="{6E7FD58F-B650-495A-8539-D2B27DBD77FD}" type="presOf" srcId="{D17B8E50-ADF6-4C11-966B-CD67E819521F}" destId="{DE572AC9-D7CE-48BC-AB88-26F4E5C44283}" srcOrd="0" destOrd="0" presId="urn:microsoft.com/office/officeart/2005/8/layout/radial4"/>
    <dgm:cxn modelId="{8F3AF6CA-9029-4E0B-9EA4-3C27DAE31D4F}" srcId="{C523D31C-D25A-4F8C-BA22-B1422B14764C}" destId="{F59FD73E-DAD8-4D43-9D48-6A990559F727}" srcOrd="0" destOrd="0" parTransId="{467F2EDA-D05D-4405-A5BC-131E120896DD}" sibTransId="{571B16E9-19A2-4F50-B6DE-284C0075D973}"/>
    <dgm:cxn modelId="{50F5B3C8-2C59-4164-A061-4FE46F63FDB5}" type="presOf" srcId="{615C9335-A5ED-47C0-92A1-4BB9491175B4}" destId="{7AC2FBAD-C538-419C-95C9-E56835C7127C}" srcOrd="0" destOrd="0" presId="urn:microsoft.com/office/officeart/2005/8/layout/radial4"/>
    <dgm:cxn modelId="{61D84760-57EF-44F3-AE37-EDDC8F68F200}" srcId="{C523D31C-D25A-4F8C-BA22-B1422B14764C}" destId="{9860AAFC-A00F-41B0-83BA-F60A6751C753}" srcOrd="2" destOrd="0" parTransId="{D17B8E50-ADF6-4C11-966B-CD67E819521F}" sibTransId="{F6EBA4DB-37FB-4D8D-BFF1-3FA276D4AB5F}"/>
    <dgm:cxn modelId="{68377C0F-6B90-46D5-867F-8618E9716ED3}" type="presOf" srcId="{26745DFA-1F32-4DB8-8756-8D4BF0B42873}" destId="{DA404D47-CDF2-47F7-9718-F284CC66CFC4}" srcOrd="0" destOrd="0" presId="urn:microsoft.com/office/officeart/2005/8/layout/radial4"/>
    <dgm:cxn modelId="{0C733F9D-C317-4C9E-A35A-FFFD972D4B1E}" srcId="{26745DFA-1F32-4DB8-8756-8D4BF0B42873}" destId="{C523D31C-D25A-4F8C-BA22-B1422B14764C}" srcOrd="0" destOrd="0" parTransId="{3BCFD8FB-B45F-40B8-83AA-FA29E69E5771}" sibTransId="{14F3EE88-987A-4F44-8BC0-B74B05B92D6C}"/>
    <dgm:cxn modelId="{25A7459F-FFEE-4B93-A80F-C87A2FA8CAC8}" type="presOf" srcId="{722E283A-9959-4B05-A636-4BEFA84EA664}" destId="{6B4A40BD-17C0-4AEF-A7B2-018101650405}" srcOrd="0" destOrd="0" presId="urn:microsoft.com/office/officeart/2005/8/layout/radial4"/>
    <dgm:cxn modelId="{06F6367F-5CBC-4A85-BD23-683E316C3DCF}" type="presOf" srcId="{DE3E746B-D887-47DE-A0E4-6BF1B8CC3312}" destId="{F8880D44-E6DC-4CAE-B43C-E283C2D23693}" srcOrd="0" destOrd="0" presId="urn:microsoft.com/office/officeart/2005/8/layout/radial4"/>
    <dgm:cxn modelId="{E94003A0-F695-4F04-AFDF-412D1FC79209}" srcId="{26745DFA-1F32-4DB8-8756-8D4BF0B42873}" destId="{DD99745F-C557-40C2-8CB1-4206EB5A4406}" srcOrd="1" destOrd="0" parTransId="{32E55183-341E-4CF2-9430-BA4B4D5EE499}" sibTransId="{5B228903-AE85-4D64-A346-13A9F9382F10}"/>
    <dgm:cxn modelId="{DF852C68-977F-49CC-BCD5-94D6366381D8}" srcId="{C523D31C-D25A-4F8C-BA22-B1422B14764C}" destId="{615C9335-A5ED-47C0-92A1-4BB9491175B4}" srcOrd="1" destOrd="0" parTransId="{5CE15DD4-519B-45C2-8132-A2225EFD38BE}" sibTransId="{6E3376C0-9D08-4A07-AF9E-FD386EBC975F}"/>
    <dgm:cxn modelId="{F7174A09-1CE9-4210-8A79-3AED958F031A}" type="presOf" srcId="{3193FAF7-14A7-4EF4-9140-309BE809CB67}" destId="{0551D95C-E9A5-4E10-BCDD-359AEF203A6D}" srcOrd="0" destOrd="0" presId="urn:microsoft.com/office/officeart/2005/8/layout/radial4"/>
    <dgm:cxn modelId="{CA07DA6F-F4F9-43FA-AD1F-07744B84540F}" srcId="{C523D31C-D25A-4F8C-BA22-B1422B14764C}" destId="{E8DB5554-473A-4E75-91F0-32D7AB1A61B7}" srcOrd="4" destOrd="0" parTransId="{3193FAF7-14A7-4EF4-9140-309BE809CB67}" sibTransId="{09DD46F0-B7B9-490D-B1B0-3D8F81EFD621}"/>
    <dgm:cxn modelId="{F9BC264B-36C5-416D-922B-ACD3672DD562}" type="presOf" srcId="{C523D31C-D25A-4F8C-BA22-B1422B14764C}" destId="{5D965137-A809-4DE7-9E8E-BD00606E1A69}" srcOrd="0" destOrd="0" presId="urn:microsoft.com/office/officeart/2005/8/layout/radial4"/>
    <dgm:cxn modelId="{DD44898C-567E-4647-BAB1-ACCF843BE2BC}" srcId="{C523D31C-D25A-4F8C-BA22-B1422B14764C}" destId="{DE3E746B-D887-47DE-A0E4-6BF1B8CC3312}" srcOrd="3" destOrd="0" parTransId="{722E283A-9959-4B05-A636-4BEFA84EA664}" sibTransId="{B1ED7DB5-B8F0-465B-B335-22D69A208A0D}"/>
    <dgm:cxn modelId="{684B6D4C-1A9D-46A6-9411-B2D944831BC7}" type="presOf" srcId="{467F2EDA-D05D-4405-A5BC-131E120896DD}" destId="{8183423A-F81E-4488-A681-9D8DDA4AA6B1}" srcOrd="0" destOrd="0" presId="urn:microsoft.com/office/officeart/2005/8/layout/radial4"/>
    <dgm:cxn modelId="{56A54433-BDF1-48EA-A72A-F954542DF59B}" type="presParOf" srcId="{DA404D47-CDF2-47F7-9718-F284CC66CFC4}" destId="{5D965137-A809-4DE7-9E8E-BD00606E1A69}" srcOrd="0" destOrd="0" presId="urn:microsoft.com/office/officeart/2005/8/layout/radial4"/>
    <dgm:cxn modelId="{D1AA0290-57EF-4D78-9EBA-6D75C88B7425}" type="presParOf" srcId="{DA404D47-CDF2-47F7-9718-F284CC66CFC4}" destId="{8183423A-F81E-4488-A681-9D8DDA4AA6B1}" srcOrd="1" destOrd="0" presId="urn:microsoft.com/office/officeart/2005/8/layout/radial4"/>
    <dgm:cxn modelId="{E2C7930D-36E4-4CA7-819F-DB9C70245C30}" type="presParOf" srcId="{DA404D47-CDF2-47F7-9718-F284CC66CFC4}" destId="{BBBAA34A-705A-4A9D-9B72-D78CEB7DDACC}" srcOrd="2" destOrd="0" presId="urn:microsoft.com/office/officeart/2005/8/layout/radial4"/>
    <dgm:cxn modelId="{C8F220DD-3E9A-4D1E-A314-9A1B861079B3}" type="presParOf" srcId="{DA404D47-CDF2-47F7-9718-F284CC66CFC4}" destId="{FBC8BA6C-5709-42FE-8B2F-EA67EBD7F30C}" srcOrd="3" destOrd="0" presId="urn:microsoft.com/office/officeart/2005/8/layout/radial4"/>
    <dgm:cxn modelId="{3318089D-AE08-4810-AF61-036BCA1A53EE}" type="presParOf" srcId="{DA404D47-CDF2-47F7-9718-F284CC66CFC4}" destId="{7AC2FBAD-C538-419C-95C9-E56835C7127C}" srcOrd="4" destOrd="0" presId="urn:microsoft.com/office/officeart/2005/8/layout/radial4"/>
    <dgm:cxn modelId="{BD612D4A-D3F7-44C1-B07E-F58ED5AA3DED}" type="presParOf" srcId="{DA404D47-CDF2-47F7-9718-F284CC66CFC4}" destId="{DE572AC9-D7CE-48BC-AB88-26F4E5C44283}" srcOrd="5" destOrd="0" presId="urn:microsoft.com/office/officeart/2005/8/layout/radial4"/>
    <dgm:cxn modelId="{ACAEE730-8761-4A00-9618-E859AF9AB2AB}" type="presParOf" srcId="{DA404D47-CDF2-47F7-9718-F284CC66CFC4}" destId="{D31964A5-3ACD-4F2B-A55B-7192D9D21D27}" srcOrd="6" destOrd="0" presId="urn:microsoft.com/office/officeart/2005/8/layout/radial4"/>
    <dgm:cxn modelId="{D61CB342-A65E-471B-BB6F-3600DEA986C8}" type="presParOf" srcId="{DA404D47-CDF2-47F7-9718-F284CC66CFC4}" destId="{6B4A40BD-17C0-4AEF-A7B2-018101650405}" srcOrd="7" destOrd="0" presId="urn:microsoft.com/office/officeart/2005/8/layout/radial4"/>
    <dgm:cxn modelId="{0887450E-0F0C-420F-9B49-C3C8E7C6DEF7}" type="presParOf" srcId="{DA404D47-CDF2-47F7-9718-F284CC66CFC4}" destId="{F8880D44-E6DC-4CAE-B43C-E283C2D23693}" srcOrd="8" destOrd="0" presId="urn:microsoft.com/office/officeart/2005/8/layout/radial4"/>
    <dgm:cxn modelId="{5092F503-7AF8-4681-B7B3-2281CC85F4B7}" type="presParOf" srcId="{DA404D47-CDF2-47F7-9718-F284CC66CFC4}" destId="{0551D95C-E9A5-4E10-BCDD-359AEF203A6D}" srcOrd="9" destOrd="0" presId="urn:microsoft.com/office/officeart/2005/8/layout/radial4"/>
    <dgm:cxn modelId="{A9C39256-375E-47BF-89EE-F5F9AB5DE635}" type="presParOf" srcId="{DA404D47-CDF2-47F7-9718-F284CC66CFC4}" destId="{0605915A-7FCA-41D7-9DC8-9D9E4A55EF63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597C9A-67B7-477E-93A8-D07E89162307}">
      <dsp:nvSpPr>
        <dsp:cNvPr id="0" name=""/>
        <dsp:cNvSpPr/>
      </dsp:nvSpPr>
      <dsp:spPr>
        <a:xfrm>
          <a:off x="0" y="3874258"/>
          <a:ext cx="2524363" cy="1009745"/>
        </a:xfrm>
        <a:prstGeom prst="chevron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Информирование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населения</a:t>
          </a:r>
          <a:endParaRPr lang="ru-RU" sz="1300" kern="1200" dirty="0"/>
        </a:p>
      </dsp:txBody>
      <dsp:txXfrm>
        <a:off x="0" y="3874258"/>
        <a:ext cx="2524363" cy="1009745"/>
      </dsp:txXfrm>
    </dsp:sp>
    <dsp:sp modelId="{B2E6D8FE-212B-4629-A201-0C31639EF4D1}">
      <dsp:nvSpPr>
        <dsp:cNvPr id="0" name=""/>
        <dsp:cNvSpPr/>
      </dsp:nvSpPr>
      <dsp:spPr>
        <a:xfrm>
          <a:off x="2214578" y="3124650"/>
          <a:ext cx="2524363" cy="1009745"/>
        </a:xfrm>
        <a:prstGeom prst="chevron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Производство</a:t>
          </a:r>
          <a:r>
            <a:rPr lang="ru-RU" sz="1300" kern="1200" baseline="0" dirty="0" smtClean="0"/>
            <a:t> и реализация</a:t>
          </a:r>
          <a:endParaRPr lang="ru-RU" sz="1300" kern="1200" dirty="0"/>
        </a:p>
      </dsp:txBody>
      <dsp:txXfrm>
        <a:off x="2214578" y="3124650"/>
        <a:ext cx="2524363" cy="1009745"/>
      </dsp:txXfrm>
    </dsp:sp>
    <dsp:sp modelId="{4C29F9C0-13C4-48F2-8E42-AC2D5C27552B}">
      <dsp:nvSpPr>
        <dsp:cNvPr id="0" name=""/>
        <dsp:cNvSpPr/>
      </dsp:nvSpPr>
      <dsp:spPr>
        <a:xfrm>
          <a:off x="4500593" y="2553144"/>
          <a:ext cx="2524363" cy="1009745"/>
        </a:xfrm>
        <a:prstGeom prst="chevron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2007" tIns="17336" rIns="17336" bIns="17336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Получение</a:t>
          </a:r>
          <a:r>
            <a:rPr lang="ru-RU" sz="1300" kern="1200" baseline="0" dirty="0" smtClean="0"/>
            <a:t> прибыли</a:t>
          </a:r>
          <a:endParaRPr lang="ru-RU" sz="1300" kern="1200" dirty="0"/>
        </a:p>
      </dsp:txBody>
      <dsp:txXfrm>
        <a:off x="4500593" y="2553144"/>
        <a:ext cx="2524363" cy="100974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B862D9-8AC7-4C0B-932A-607183F28ED0}">
      <dsp:nvSpPr>
        <dsp:cNvPr id="0" name=""/>
        <dsp:cNvSpPr/>
      </dsp:nvSpPr>
      <dsp:spPr>
        <a:xfrm rot="5400000">
          <a:off x="635136" y="1282458"/>
          <a:ext cx="1134223" cy="129127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B33487A-91B6-45CB-8AD1-12110B848123}">
      <dsp:nvSpPr>
        <dsp:cNvPr id="0" name=""/>
        <dsp:cNvSpPr/>
      </dsp:nvSpPr>
      <dsp:spPr>
        <a:xfrm>
          <a:off x="334636" y="25148"/>
          <a:ext cx="1909364" cy="1336493"/>
        </a:xfrm>
        <a:prstGeom prst="roundRect">
          <a:avLst>
            <a:gd name="adj" fmla="val 16670"/>
          </a:avLst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Изучение</a:t>
          </a:r>
          <a:r>
            <a:rPr lang="ru-RU" sz="1800" kern="1200" baseline="0" dirty="0" smtClean="0"/>
            <a:t> спроса, вкусов и предпочтений</a:t>
          </a:r>
          <a:endParaRPr lang="ru-RU" sz="1800" kern="1200" dirty="0"/>
        </a:p>
      </dsp:txBody>
      <dsp:txXfrm>
        <a:off x="334636" y="25148"/>
        <a:ext cx="1909364" cy="1336493"/>
      </dsp:txXfrm>
    </dsp:sp>
    <dsp:sp modelId="{6C95329F-0D71-44A5-896B-524DF0BB302A}">
      <dsp:nvSpPr>
        <dsp:cNvPr id="0" name=""/>
        <dsp:cNvSpPr/>
      </dsp:nvSpPr>
      <dsp:spPr>
        <a:xfrm>
          <a:off x="2422364" y="144015"/>
          <a:ext cx="2964270" cy="1080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Заинтересованность потребителей </a:t>
          </a:r>
          <a:endParaRPr lang="ru-RU" sz="1800" kern="1200" dirty="0"/>
        </a:p>
      </dsp:txBody>
      <dsp:txXfrm>
        <a:off x="2422364" y="144015"/>
        <a:ext cx="2964270" cy="1080213"/>
      </dsp:txXfrm>
    </dsp:sp>
    <dsp:sp modelId="{D1676D53-31FB-4977-90D1-7E995FB08335}">
      <dsp:nvSpPr>
        <dsp:cNvPr id="0" name=""/>
        <dsp:cNvSpPr/>
      </dsp:nvSpPr>
      <dsp:spPr>
        <a:xfrm rot="5400000">
          <a:off x="2596342" y="2783781"/>
          <a:ext cx="1134223" cy="129127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EFBDDA6-B2B1-48D0-93D2-405A45E36189}">
      <dsp:nvSpPr>
        <dsp:cNvPr id="0" name=""/>
        <dsp:cNvSpPr/>
      </dsp:nvSpPr>
      <dsp:spPr>
        <a:xfrm>
          <a:off x="2304262" y="1440160"/>
          <a:ext cx="1909364" cy="1336493"/>
        </a:xfrm>
        <a:prstGeom prst="roundRect">
          <a:avLst>
            <a:gd name="adj" fmla="val 16670"/>
          </a:avLst>
        </a:prstGeom>
        <a:solidFill>
          <a:schemeClr val="accent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Формирование заказов и базы клиентов</a:t>
          </a:r>
          <a:endParaRPr lang="ru-RU" sz="1800" kern="1200" dirty="0"/>
        </a:p>
      </dsp:txBody>
      <dsp:txXfrm>
        <a:off x="2304262" y="1440160"/>
        <a:ext cx="1909364" cy="1336493"/>
      </dsp:txXfrm>
    </dsp:sp>
    <dsp:sp modelId="{8566804E-76D0-4BB9-8100-666EBB5002F1}">
      <dsp:nvSpPr>
        <dsp:cNvPr id="0" name=""/>
        <dsp:cNvSpPr/>
      </dsp:nvSpPr>
      <dsp:spPr>
        <a:xfrm>
          <a:off x="4262636" y="1512169"/>
          <a:ext cx="3082183" cy="1080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Заключение договоров с персональными тренерами  на процент от продаж </a:t>
          </a:r>
          <a:endParaRPr lang="ru-RU" sz="1700" kern="1200" dirty="0"/>
        </a:p>
      </dsp:txBody>
      <dsp:txXfrm>
        <a:off x="4262636" y="1512169"/>
        <a:ext cx="3082183" cy="1080213"/>
      </dsp:txXfrm>
    </dsp:sp>
    <dsp:sp modelId="{BCAFA643-957B-4F97-88FF-11DF27FA1B3F}">
      <dsp:nvSpPr>
        <dsp:cNvPr id="0" name=""/>
        <dsp:cNvSpPr/>
      </dsp:nvSpPr>
      <dsp:spPr>
        <a:xfrm>
          <a:off x="4257047" y="3027794"/>
          <a:ext cx="1909364" cy="1336493"/>
        </a:xfrm>
        <a:prstGeom prst="roundRect">
          <a:avLst>
            <a:gd name="adj" fmla="val 16670"/>
          </a:avLst>
        </a:prstGeom>
        <a:solidFill>
          <a:schemeClr val="accent2">
            <a:lumMod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Реализация продукции </a:t>
          </a:r>
          <a:endParaRPr lang="ru-RU" sz="1800" kern="1200" dirty="0"/>
        </a:p>
      </dsp:txBody>
      <dsp:txXfrm>
        <a:off x="4257047" y="3027794"/>
        <a:ext cx="1909364" cy="1336493"/>
      </dsp:txXfrm>
    </dsp:sp>
    <dsp:sp modelId="{47F0CE6D-345C-49DF-A763-CBD77BCD828A}">
      <dsp:nvSpPr>
        <dsp:cNvPr id="0" name=""/>
        <dsp:cNvSpPr/>
      </dsp:nvSpPr>
      <dsp:spPr>
        <a:xfrm>
          <a:off x="6161187" y="3168352"/>
          <a:ext cx="2068412" cy="10802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Заключение договоров на поставку с сетью фитнес клубов </a:t>
          </a:r>
          <a:endParaRPr lang="ru-RU" sz="1600" kern="1200" dirty="0"/>
        </a:p>
      </dsp:txBody>
      <dsp:txXfrm>
        <a:off x="6161187" y="3168352"/>
        <a:ext cx="2068412" cy="108021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E0CD4FA-3FF1-4B3E-8EE9-8AF275D46852}">
      <dsp:nvSpPr>
        <dsp:cNvPr id="0" name=""/>
        <dsp:cNvSpPr/>
      </dsp:nvSpPr>
      <dsp:spPr>
        <a:xfrm>
          <a:off x="2326591" y="844"/>
          <a:ext cx="2181405" cy="90034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Востребованность продукции на рынке</a:t>
          </a:r>
          <a:endParaRPr lang="ru-RU" sz="1800" kern="1200" dirty="0"/>
        </a:p>
      </dsp:txBody>
      <dsp:txXfrm>
        <a:off x="2326591" y="844"/>
        <a:ext cx="2181405" cy="900348"/>
      </dsp:txXfrm>
    </dsp:sp>
    <dsp:sp modelId="{0A2ADDFE-0439-4DC4-9CDD-8FB362F2671F}">
      <dsp:nvSpPr>
        <dsp:cNvPr id="0" name=""/>
        <dsp:cNvSpPr/>
      </dsp:nvSpPr>
      <dsp:spPr>
        <a:xfrm>
          <a:off x="1296544" y="451018"/>
          <a:ext cx="4241499" cy="4241499"/>
        </a:xfrm>
        <a:custGeom>
          <a:avLst/>
          <a:gdLst/>
          <a:ahLst/>
          <a:cxnLst/>
          <a:rect l="0" t="0" r="0" b="0"/>
          <a:pathLst>
            <a:path>
              <a:moveTo>
                <a:pt x="3215765" y="304567"/>
              </a:moveTo>
              <a:arcTo wR="2120749" hR="2120749" stAng="18065201" swAng="801440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6C6FAC-BB28-4A3D-98B0-DB236497C9D3}">
      <dsp:nvSpPr>
        <dsp:cNvPr id="0" name=""/>
        <dsp:cNvSpPr/>
      </dsp:nvSpPr>
      <dsp:spPr>
        <a:xfrm>
          <a:off x="4127629" y="1061219"/>
          <a:ext cx="2252574" cy="900348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Возможность</a:t>
          </a:r>
          <a:r>
            <a:rPr lang="ru-RU" sz="1800" kern="1200" baseline="0" dirty="0" smtClean="0"/>
            <a:t> транспортировки и хранения </a:t>
          </a:r>
          <a:endParaRPr lang="ru-RU" sz="1800" kern="1200" dirty="0"/>
        </a:p>
      </dsp:txBody>
      <dsp:txXfrm>
        <a:off x="4127629" y="1061219"/>
        <a:ext cx="2252574" cy="900348"/>
      </dsp:txXfrm>
    </dsp:sp>
    <dsp:sp modelId="{12EE3BDE-7ABB-4942-B39A-6659EDB8B686}">
      <dsp:nvSpPr>
        <dsp:cNvPr id="0" name=""/>
        <dsp:cNvSpPr/>
      </dsp:nvSpPr>
      <dsp:spPr>
        <a:xfrm>
          <a:off x="1296544" y="451018"/>
          <a:ext cx="4241499" cy="4241499"/>
        </a:xfrm>
        <a:custGeom>
          <a:avLst/>
          <a:gdLst/>
          <a:ahLst/>
          <a:cxnLst/>
          <a:rect l="0" t="0" r="0" b="0"/>
          <a:pathLst>
            <a:path>
              <a:moveTo>
                <a:pt x="4155294" y="1522246"/>
              </a:moveTo>
              <a:arcTo wR="2120749" hR="2120749" stAng="20616461" swAng="1967078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F70A0D-E379-432E-A893-A4EFE14C4B24}">
      <dsp:nvSpPr>
        <dsp:cNvPr id="0" name=""/>
        <dsp:cNvSpPr/>
      </dsp:nvSpPr>
      <dsp:spPr>
        <a:xfrm>
          <a:off x="4255645" y="3181968"/>
          <a:ext cx="1996543" cy="900348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Использование</a:t>
          </a:r>
          <a:r>
            <a:rPr lang="ru-RU" sz="1800" kern="1200" baseline="0" dirty="0" smtClean="0"/>
            <a:t> натуральных продуктов </a:t>
          </a:r>
          <a:endParaRPr lang="ru-RU" sz="1800" kern="1200" dirty="0"/>
        </a:p>
      </dsp:txBody>
      <dsp:txXfrm>
        <a:off x="4255645" y="3181968"/>
        <a:ext cx="1996543" cy="900348"/>
      </dsp:txXfrm>
    </dsp:sp>
    <dsp:sp modelId="{DD3B978E-F2F9-4245-A99A-4B2735154363}">
      <dsp:nvSpPr>
        <dsp:cNvPr id="0" name=""/>
        <dsp:cNvSpPr/>
      </dsp:nvSpPr>
      <dsp:spPr>
        <a:xfrm>
          <a:off x="1296544" y="451018"/>
          <a:ext cx="4241499" cy="4241499"/>
        </a:xfrm>
        <a:custGeom>
          <a:avLst/>
          <a:gdLst/>
          <a:ahLst/>
          <a:cxnLst/>
          <a:rect l="0" t="0" r="0" b="0"/>
          <a:pathLst>
            <a:path>
              <a:moveTo>
                <a:pt x="3604758" y="3635773"/>
              </a:moveTo>
              <a:arcTo wR="2120749" hR="2120749" stAng="2735550" swAng="1018222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76CDB6-4AEB-4B40-8C8A-6635BB76D5C0}">
      <dsp:nvSpPr>
        <dsp:cNvPr id="0" name=""/>
        <dsp:cNvSpPr/>
      </dsp:nvSpPr>
      <dsp:spPr>
        <a:xfrm>
          <a:off x="2445776" y="4242343"/>
          <a:ext cx="1943034" cy="900348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Польза продукта</a:t>
          </a:r>
          <a:endParaRPr lang="ru-RU" sz="1800" kern="1200" dirty="0"/>
        </a:p>
      </dsp:txBody>
      <dsp:txXfrm>
        <a:off x="2445776" y="4242343"/>
        <a:ext cx="1943034" cy="900348"/>
      </dsp:txXfrm>
    </dsp:sp>
    <dsp:sp modelId="{AD4DF4EE-CE83-42D3-9978-F14E67F3B920}">
      <dsp:nvSpPr>
        <dsp:cNvPr id="0" name=""/>
        <dsp:cNvSpPr/>
      </dsp:nvSpPr>
      <dsp:spPr>
        <a:xfrm>
          <a:off x="1296544" y="451018"/>
          <a:ext cx="4241499" cy="4241499"/>
        </a:xfrm>
        <a:custGeom>
          <a:avLst/>
          <a:gdLst/>
          <a:ahLst/>
          <a:cxnLst/>
          <a:rect l="0" t="0" r="0" b="0"/>
          <a:pathLst>
            <a:path>
              <a:moveTo>
                <a:pt x="1143561" y="4002950"/>
              </a:moveTo>
              <a:arcTo wR="2120749" hR="2120749" stAng="7046228" swAng="1018222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C72DB0-D575-4ACA-BF92-7619F0FC0CC0}">
      <dsp:nvSpPr>
        <dsp:cNvPr id="0" name=""/>
        <dsp:cNvSpPr/>
      </dsp:nvSpPr>
      <dsp:spPr>
        <a:xfrm>
          <a:off x="500716" y="3181968"/>
          <a:ext cx="2159907" cy="900348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Экономия времени </a:t>
          </a:r>
          <a:endParaRPr lang="ru-RU" sz="1800" kern="1200" dirty="0"/>
        </a:p>
      </dsp:txBody>
      <dsp:txXfrm>
        <a:off x="500716" y="3181968"/>
        <a:ext cx="2159907" cy="900348"/>
      </dsp:txXfrm>
    </dsp:sp>
    <dsp:sp modelId="{964C00F1-C792-416D-9D87-D2CD80CA40DF}">
      <dsp:nvSpPr>
        <dsp:cNvPr id="0" name=""/>
        <dsp:cNvSpPr/>
      </dsp:nvSpPr>
      <dsp:spPr>
        <a:xfrm>
          <a:off x="1296544" y="451018"/>
          <a:ext cx="4241499" cy="4241499"/>
        </a:xfrm>
        <a:custGeom>
          <a:avLst/>
          <a:gdLst/>
          <a:ahLst/>
          <a:cxnLst/>
          <a:rect l="0" t="0" r="0" b="0"/>
          <a:pathLst>
            <a:path>
              <a:moveTo>
                <a:pt x="86204" y="2719252"/>
              </a:moveTo>
              <a:arcTo wR="2120749" hR="2120749" stAng="9816461" swAng="1967078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6DB72C-AEAE-471A-A7A3-3A735E750E1C}">
      <dsp:nvSpPr>
        <dsp:cNvPr id="0" name=""/>
        <dsp:cNvSpPr/>
      </dsp:nvSpPr>
      <dsp:spPr>
        <a:xfrm>
          <a:off x="406374" y="1061219"/>
          <a:ext cx="2348593" cy="900348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Удобство</a:t>
          </a:r>
          <a:r>
            <a:rPr lang="ru-RU" sz="1800" kern="1200" baseline="0" dirty="0" smtClean="0"/>
            <a:t> употребления </a:t>
          </a:r>
          <a:endParaRPr lang="ru-RU" sz="1800" kern="1200" dirty="0"/>
        </a:p>
      </dsp:txBody>
      <dsp:txXfrm>
        <a:off x="406374" y="1061219"/>
        <a:ext cx="2348593" cy="900348"/>
      </dsp:txXfrm>
    </dsp:sp>
    <dsp:sp modelId="{0B50DE50-FAEB-4B1B-AA90-DC56D19AB1B3}">
      <dsp:nvSpPr>
        <dsp:cNvPr id="0" name=""/>
        <dsp:cNvSpPr/>
      </dsp:nvSpPr>
      <dsp:spPr>
        <a:xfrm>
          <a:off x="1296544" y="451018"/>
          <a:ext cx="4241499" cy="4241499"/>
        </a:xfrm>
        <a:custGeom>
          <a:avLst/>
          <a:gdLst/>
          <a:ahLst/>
          <a:cxnLst/>
          <a:rect l="0" t="0" r="0" b="0"/>
          <a:pathLst>
            <a:path>
              <a:moveTo>
                <a:pt x="635775" y="606672"/>
              </a:moveTo>
              <a:arcTo wR="2120749" hR="2120749" stAng="13533359" swAng="801440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C9F37C-9313-407E-9365-DABA12800DC4}">
      <dsp:nvSpPr>
        <dsp:cNvPr id="0" name=""/>
        <dsp:cNvSpPr/>
      </dsp:nvSpPr>
      <dsp:spPr>
        <a:xfrm>
          <a:off x="4512502" y="40913"/>
          <a:ext cx="1691204" cy="1342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Реализация</a:t>
          </a:r>
          <a:r>
            <a:rPr lang="ru-RU" sz="2000" kern="1200" baseline="0" dirty="0" smtClean="0"/>
            <a:t> продукции</a:t>
          </a:r>
          <a:endParaRPr lang="ru-RU" sz="2000" kern="1200" dirty="0"/>
        </a:p>
      </dsp:txBody>
      <dsp:txXfrm>
        <a:off x="4512502" y="40913"/>
        <a:ext cx="1691204" cy="1342726"/>
      </dsp:txXfrm>
    </dsp:sp>
    <dsp:sp modelId="{C48FF5B1-AEC6-44EB-A4F6-D005A57183DC}">
      <dsp:nvSpPr>
        <dsp:cNvPr id="0" name=""/>
        <dsp:cNvSpPr/>
      </dsp:nvSpPr>
      <dsp:spPr>
        <a:xfrm>
          <a:off x="1526716" y="1894"/>
          <a:ext cx="5036089" cy="5036089"/>
        </a:xfrm>
        <a:prstGeom prst="circularArrow">
          <a:avLst>
            <a:gd name="adj1" fmla="val 5199"/>
            <a:gd name="adj2" fmla="val 335837"/>
            <a:gd name="adj3" fmla="val 21293554"/>
            <a:gd name="adj4" fmla="val 19765966"/>
            <a:gd name="adj5" fmla="val 6066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C892F9-FEA6-4586-BAAD-17D47E26D357}">
      <dsp:nvSpPr>
        <dsp:cNvPr id="0" name=""/>
        <dsp:cNvSpPr/>
      </dsp:nvSpPr>
      <dsp:spPr>
        <a:xfrm>
          <a:off x="5267517" y="2539041"/>
          <a:ext cx="1804557" cy="1342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Закупка</a:t>
          </a:r>
          <a:r>
            <a:rPr lang="ru-RU" sz="2000" kern="1200" baseline="0" dirty="0" smtClean="0"/>
            <a:t> оборудования </a:t>
          </a:r>
          <a:endParaRPr lang="ru-RU" sz="2000" kern="1200" dirty="0"/>
        </a:p>
      </dsp:txBody>
      <dsp:txXfrm>
        <a:off x="5267517" y="2539041"/>
        <a:ext cx="1804557" cy="1342726"/>
      </dsp:txXfrm>
    </dsp:sp>
    <dsp:sp modelId="{FD31BFFD-86BE-4782-A8FE-30FD673CFE59}">
      <dsp:nvSpPr>
        <dsp:cNvPr id="0" name=""/>
        <dsp:cNvSpPr/>
      </dsp:nvSpPr>
      <dsp:spPr>
        <a:xfrm>
          <a:off x="1526716" y="1894"/>
          <a:ext cx="5036089" cy="5036089"/>
        </a:xfrm>
        <a:prstGeom prst="circularArrow">
          <a:avLst>
            <a:gd name="adj1" fmla="val 5199"/>
            <a:gd name="adj2" fmla="val 335837"/>
            <a:gd name="adj3" fmla="val 4015021"/>
            <a:gd name="adj4" fmla="val 2253136"/>
            <a:gd name="adj5" fmla="val 6066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EDA128-2148-4EDE-919F-0D570D3D5710}">
      <dsp:nvSpPr>
        <dsp:cNvPr id="0" name=""/>
        <dsp:cNvSpPr/>
      </dsp:nvSpPr>
      <dsp:spPr>
        <a:xfrm>
          <a:off x="3373397" y="4082970"/>
          <a:ext cx="1342726" cy="1342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Подбор персонала </a:t>
          </a:r>
          <a:endParaRPr lang="ru-RU" sz="2000" kern="1200" dirty="0"/>
        </a:p>
      </dsp:txBody>
      <dsp:txXfrm>
        <a:off x="3373397" y="4082970"/>
        <a:ext cx="1342726" cy="1342726"/>
      </dsp:txXfrm>
    </dsp:sp>
    <dsp:sp modelId="{8631075A-8BC8-4BA2-A9C0-F27F18107ABE}">
      <dsp:nvSpPr>
        <dsp:cNvPr id="0" name=""/>
        <dsp:cNvSpPr/>
      </dsp:nvSpPr>
      <dsp:spPr>
        <a:xfrm>
          <a:off x="1526716" y="1894"/>
          <a:ext cx="5036089" cy="5036089"/>
        </a:xfrm>
        <a:prstGeom prst="circularArrow">
          <a:avLst>
            <a:gd name="adj1" fmla="val 5199"/>
            <a:gd name="adj2" fmla="val 335837"/>
            <a:gd name="adj3" fmla="val 8211028"/>
            <a:gd name="adj4" fmla="val 6449142"/>
            <a:gd name="adj5" fmla="val 6066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BB9B62-74A9-4D2C-B5CF-D7E11BD29E15}">
      <dsp:nvSpPr>
        <dsp:cNvPr id="0" name=""/>
        <dsp:cNvSpPr/>
      </dsp:nvSpPr>
      <dsp:spPr>
        <a:xfrm>
          <a:off x="1248362" y="2539041"/>
          <a:ext cx="1342726" cy="1342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Изучение спроса </a:t>
          </a:r>
          <a:endParaRPr lang="ru-RU" sz="2000" kern="1200" dirty="0"/>
        </a:p>
      </dsp:txBody>
      <dsp:txXfrm>
        <a:off x="1248362" y="2539041"/>
        <a:ext cx="1342726" cy="1342726"/>
      </dsp:txXfrm>
    </dsp:sp>
    <dsp:sp modelId="{511D775D-7900-435B-B449-F81930A9755E}">
      <dsp:nvSpPr>
        <dsp:cNvPr id="0" name=""/>
        <dsp:cNvSpPr/>
      </dsp:nvSpPr>
      <dsp:spPr>
        <a:xfrm>
          <a:off x="1526716" y="1894"/>
          <a:ext cx="5036089" cy="5036089"/>
        </a:xfrm>
        <a:prstGeom prst="circularArrow">
          <a:avLst>
            <a:gd name="adj1" fmla="val 5199"/>
            <a:gd name="adj2" fmla="val 335837"/>
            <a:gd name="adj3" fmla="val 12298198"/>
            <a:gd name="adj4" fmla="val 10770610"/>
            <a:gd name="adj5" fmla="val 6066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AB4D68-F3B6-44AA-8465-CBDE3B75016C}">
      <dsp:nvSpPr>
        <dsp:cNvPr id="0" name=""/>
        <dsp:cNvSpPr/>
      </dsp:nvSpPr>
      <dsp:spPr>
        <a:xfrm>
          <a:off x="2060054" y="40913"/>
          <a:ext cx="1342726" cy="13427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Реклама</a:t>
          </a:r>
          <a:r>
            <a:rPr lang="ru-RU" sz="1800" kern="1200" dirty="0" smtClean="0"/>
            <a:t> </a:t>
          </a:r>
          <a:endParaRPr lang="ru-RU" sz="1800" kern="1200" dirty="0"/>
        </a:p>
      </dsp:txBody>
      <dsp:txXfrm>
        <a:off x="2060054" y="40913"/>
        <a:ext cx="1342726" cy="1342726"/>
      </dsp:txXfrm>
    </dsp:sp>
    <dsp:sp modelId="{79F74C46-4272-4C26-8F10-2B641B83E4FC}">
      <dsp:nvSpPr>
        <dsp:cNvPr id="0" name=""/>
        <dsp:cNvSpPr/>
      </dsp:nvSpPr>
      <dsp:spPr>
        <a:xfrm>
          <a:off x="1404339" y="2700"/>
          <a:ext cx="5036089" cy="5036089"/>
        </a:xfrm>
        <a:prstGeom prst="circularArrow">
          <a:avLst>
            <a:gd name="adj1" fmla="val 5199"/>
            <a:gd name="adj2" fmla="val 335837"/>
            <a:gd name="adj3" fmla="val 16589174"/>
            <a:gd name="adj4" fmla="val 15198155"/>
            <a:gd name="adj5" fmla="val 6066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965137-A809-4DE7-9E8E-BD00606E1A69}">
      <dsp:nvSpPr>
        <dsp:cNvPr id="0" name=""/>
        <dsp:cNvSpPr/>
      </dsp:nvSpPr>
      <dsp:spPr>
        <a:xfrm>
          <a:off x="3038055" y="3040008"/>
          <a:ext cx="2077405" cy="207740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Чего мы достигнем?</a:t>
          </a:r>
          <a:endParaRPr lang="ru-RU" sz="2000" kern="1200" dirty="0"/>
        </a:p>
      </dsp:txBody>
      <dsp:txXfrm>
        <a:off x="3038055" y="3040008"/>
        <a:ext cx="2077405" cy="2077405"/>
      </dsp:txXfrm>
    </dsp:sp>
    <dsp:sp modelId="{8183423A-F81E-4488-A681-9D8DDA4AA6B1}">
      <dsp:nvSpPr>
        <dsp:cNvPr id="0" name=""/>
        <dsp:cNvSpPr/>
      </dsp:nvSpPr>
      <dsp:spPr>
        <a:xfrm rot="10800000">
          <a:off x="1027897" y="3782680"/>
          <a:ext cx="1899599" cy="59206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BAA34A-705A-4A9D-9B72-D78CEB7DDACC}">
      <dsp:nvSpPr>
        <dsp:cNvPr id="0" name=""/>
        <dsp:cNvSpPr/>
      </dsp:nvSpPr>
      <dsp:spPr>
        <a:xfrm>
          <a:off x="-39893" y="3289297"/>
          <a:ext cx="2135582" cy="157882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Организация доставки продукции по предварительному заказу</a:t>
          </a:r>
          <a:endParaRPr lang="ru-RU" sz="1800" kern="1200" dirty="0"/>
        </a:p>
      </dsp:txBody>
      <dsp:txXfrm>
        <a:off x="-39893" y="3289297"/>
        <a:ext cx="2135582" cy="1578828"/>
      </dsp:txXfrm>
    </dsp:sp>
    <dsp:sp modelId="{FBC8BA6C-5709-42FE-8B2F-EA67EBD7F30C}">
      <dsp:nvSpPr>
        <dsp:cNvPr id="0" name=""/>
        <dsp:cNvSpPr/>
      </dsp:nvSpPr>
      <dsp:spPr>
        <a:xfrm rot="13500000">
          <a:off x="1642698" y="2298420"/>
          <a:ext cx="1899599" cy="59206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C2FBAD-C538-419C-95C9-E56835C7127C}">
      <dsp:nvSpPr>
        <dsp:cNvPr id="0" name=""/>
        <dsp:cNvSpPr/>
      </dsp:nvSpPr>
      <dsp:spPr>
        <a:xfrm>
          <a:off x="934120" y="1133426"/>
          <a:ext cx="1973535" cy="1578828"/>
        </a:xfrm>
        <a:prstGeom prst="roundRect">
          <a:avLst>
            <a:gd name="adj" fmla="val 10000"/>
          </a:avLst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Организация точек реализации блюд правильного питания</a:t>
          </a:r>
          <a:endParaRPr lang="ru-RU" sz="1800" kern="1200" dirty="0"/>
        </a:p>
      </dsp:txBody>
      <dsp:txXfrm>
        <a:off x="934120" y="1133426"/>
        <a:ext cx="1973535" cy="1578828"/>
      </dsp:txXfrm>
    </dsp:sp>
    <dsp:sp modelId="{DE572AC9-D7CE-48BC-AB88-26F4E5C44283}">
      <dsp:nvSpPr>
        <dsp:cNvPr id="0" name=""/>
        <dsp:cNvSpPr/>
      </dsp:nvSpPr>
      <dsp:spPr>
        <a:xfrm rot="16200000">
          <a:off x="3126958" y="1683619"/>
          <a:ext cx="1899599" cy="59206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1964A5-3ACD-4F2B-A55B-7192D9D21D27}">
      <dsp:nvSpPr>
        <dsp:cNvPr id="0" name=""/>
        <dsp:cNvSpPr/>
      </dsp:nvSpPr>
      <dsp:spPr>
        <a:xfrm>
          <a:off x="3089990" y="240435"/>
          <a:ext cx="1973535" cy="1578828"/>
        </a:xfrm>
        <a:prstGeom prst="roundRect">
          <a:avLst>
            <a:gd name="adj" fmla="val 1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Прибыль от проекта</a:t>
          </a:r>
          <a:endParaRPr lang="ru-RU" sz="1800" kern="1200" dirty="0"/>
        </a:p>
      </dsp:txBody>
      <dsp:txXfrm>
        <a:off x="3089990" y="240435"/>
        <a:ext cx="1973535" cy="1578828"/>
      </dsp:txXfrm>
    </dsp:sp>
    <dsp:sp modelId="{6B4A40BD-17C0-4AEF-A7B2-018101650405}">
      <dsp:nvSpPr>
        <dsp:cNvPr id="0" name=""/>
        <dsp:cNvSpPr/>
      </dsp:nvSpPr>
      <dsp:spPr>
        <a:xfrm rot="19156543">
          <a:off x="4691135" y="2287278"/>
          <a:ext cx="2245398" cy="59206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880D44-E6DC-4CAE-B43C-E283C2D23693}">
      <dsp:nvSpPr>
        <dsp:cNvPr id="0" name=""/>
        <dsp:cNvSpPr/>
      </dsp:nvSpPr>
      <dsp:spPr>
        <a:xfrm>
          <a:off x="5624065" y="913882"/>
          <a:ext cx="2081231" cy="1873911"/>
        </a:xfrm>
        <a:prstGeom prst="roundRect">
          <a:avLst>
            <a:gd name="adj" fmla="val 10000"/>
          </a:avLst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Создание студенческой бригады  и организация практики</a:t>
          </a:r>
          <a:endParaRPr lang="ru-RU" sz="2000" kern="1200" dirty="0"/>
        </a:p>
      </dsp:txBody>
      <dsp:txXfrm>
        <a:off x="5624065" y="913882"/>
        <a:ext cx="2081231" cy="1873911"/>
      </dsp:txXfrm>
    </dsp:sp>
    <dsp:sp modelId="{0551D95C-E9A5-4E10-BCDD-359AEF203A6D}">
      <dsp:nvSpPr>
        <dsp:cNvPr id="0" name=""/>
        <dsp:cNvSpPr/>
      </dsp:nvSpPr>
      <dsp:spPr>
        <a:xfrm>
          <a:off x="5226020" y="3782680"/>
          <a:ext cx="1899599" cy="592060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05915A-7FCA-41D7-9DC8-9D9E4A55EF63}">
      <dsp:nvSpPr>
        <dsp:cNvPr id="0" name=""/>
        <dsp:cNvSpPr/>
      </dsp:nvSpPr>
      <dsp:spPr>
        <a:xfrm>
          <a:off x="6138852" y="3289297"/>
          <a:ext cx="1973535" cy="1578828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Создание  линии по производству и упаковке продукции  на базе техникума</a:t>
          </a:r>
          <a:endParaRPr lang="ru-RU" sz="1800" kern="1200" dirty="0"/>
        </a:p>
      </dsp:txBody>
      <dsp:txXfrm>
        <a:off x="6138852" y="3289297"/>
        <a:ext cx="1973535" cy="15788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3CCCD-6D75-4E6D-A507-F3EE48740A6C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104EA-BF87-4D24-8736-BF7A637E1E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2456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5104EA-BF87-4D24-8736-BF7A637E1E5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9774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D2703-AA7B-4A0F-8A64-12F2C4515E3D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A364-7B20-4080-8679-D67AF5AEA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D2703-AA7B-4A0F-8A64-12F2C4515E3D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A364-7B20-4080-8679-D67AF5AEA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D2703-AA7B-4A0F-8A64-12F2C4515E3D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A364-7B20-4080-8679-D67AF5AEA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D2703-AA7B-4A0F-8A64-12F2C4515E3D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A364-7B20-4080-8679-D67AF5AEA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D2703-AA7B-4A0F-8A64-12F2C4515E3D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A364-7B20-4080-8679-D67AF5AEA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D2703-AA7B-4A0F-8A64-12F2C4515E3D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A364-7B20-4080-8679-D67AF5AEA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D2703-AA7B-4A0F-8A64-12F2C4515E3D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A364-7B20-4080-8679-D67AF5AEA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D2703-AA7B-4A0F-8A64-12F2C4515E3D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A364-7B20-4080-8679-D67AF5AEA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D2703-AA7B-4A0F-8A64-12F2C4515E3D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A364-7B20-4080-8679-D67AF5AEA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D2703-AA7B-4A0F-8A64-12F2C4515E3D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6A364-7B20-4080-8679-D67AF5AEA4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D2703-AA7B-4A0F-8A64-12F2C4515E3D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696A364-7B20-4080-8679-D67AF5AEA4E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CD2703-AA7B-4A0F-8A64-12F2C4515E3D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696A364-7B20-4080-8679-D67AF5AEA4E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8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2771" y="1491015"/>
            <a:ext cx="7772400" cy="357475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FF00"/>
                </a:solidFill>
              </a:rPr>
              <a:t>П</a:t>
            </a:r>
            <a:r>
              <a:rPr lang="ru-RU" sz="4400" b="1" dirty="0" smtClean="0">
                <a:solidFill>
                  <a:srgbClr val="FFFF00"/>
                </a:solidFill>
              </a:rPr>
              <a:t>роект « Правильное питание»</a:t>
            </a:r>
            <a:r>
              <a:rPr lang="ru-RU" sz="4400" dirty="0" smtClean="0">
                <a:solidFill>
                  <a:srgbClr val="FFFF00"/>
                </a:solidFill>
              </a:rPr>
              <a:t/>
            </a:r>
            <a:br>
              <a:rPr lang="ru-RU" sz="4400" dirty="0" smtClean="0">
                <a:solidFill>
                  <a:srgbClr val="FFFF00"/>
                </a:solidFill>
              </a:rPr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3356992"/>
            <a:ext cx="5176664" cy="2520280"/>
          </a:xfrm>
        </p:spPr>
        <p:txBody>
          <a:bodyPr>
            <a:normAutofit fontScale="62500" lnSpcReduction="20000"/>
          </a:bodyPr>
          <a:lstStyle/>
          <a:p>
            <a:pPr algn="r"/>
            <a:r>
              <a:rPr lang="ru-RU" sz="3500" b="1" dirty="0" smtClean="0"/>
              <a:t>Команда студентов </a:t>
            </a:r>
            <a:r>
              <a:rPr lang="ru-RU" sz="3500" b="1" dirty="0" err="1" smtClean="0"/>
              <a:t>Сормовского</a:t>
            </a:r>
            <a:r>
              <a:rPr lang="ru-RU" sz="3500" b="1" dirty="0" smtClean="0"/>
              <a:t> механического техникума:</a:t>
            </a:r>
            <a:endParaRPr lang="ru-RU" sz="3500" dirty="0"/>
          </a:p>
          <a:p>
            <a:pPr algn="r"/>
            <a:r>
              <a:rPr lang="ru-RU" sz="3500" b="1" dirty="0" smtClean="0"/>
              <a:t>Красильникова </a:t>
            </a:r>
            <a:r>
              <a:rPr lang="ru-RU" sz="3500" b="1" dirty="0"/>
              <a:t>Анастасия</a:t>
            </a:r>
            <a:endParaRPr lang="ru-RU" sz="3500" dirty="0"/>
          </a:p>
          <a:p>
            <a:pPr algn="r"/>
            <a:r>
              <a:rPr lang="ru-RU" sz="3500" b="1" dirty="0" err="1" smtClean="0"/>
              <a:t>Ветошко</a:t>
            </a:r>
            <a:r>
              <a:rPr lang="ru-RU" sz="3500" b="1" dirty="0" smtClean="0"/>
              <a:t> Анастасия</a:t>
            </a:r>
            <a:r>
              <a:rPr lang="ru-RU" sz="3500" b="1" dirty="0"/>
              <a:t> </a:t>
            </a:r>
            <a:endParaRPr lang="ru-RU" sz="3500" dirty="0"/>
          </a:p>
          <a:p>
            <a:pPr algn="r"/>
            <a:r>
              <a:rPr lang="ru-RU" sz="3500" b="1" dirty="0"/>
              <a:t>Куратор команды:</a:t>
            </a:r>
            <a:endParaRPr lang="ru-RU" sz="3500" dirty="0"/>
          </a:p>
          <a:p>
            <a:pPr algn="r"/>
            <a:r>
              <a:rPr lang="ru-RU" sz="3500" b="1" dirty="0"/>
              <a:t>Шалагинова Елена </a:t>
            </a:r>
            <a:r>
              <a:rPr lang="ru-RU" sz="3500" b="1" dirty="0" smtClean="0"/>
              <a:t>Петровна</a:t>
            </a:r>
          </a:p>
          <a:p>
            <a:r>
              <a:rPr lang="ru-RU" sz="3600" b="1" dirty="0"/>
              <a:t>Лебедева </a:t>
            </a:r>
            <a:r>
              <a:rPr lang="ru-RU" sz="3600" b="1" dirty="0" smtClean="0"/>
              <a:t>Оксана Михайловна  </a:t>
            </a:r>
            <a:r>
              <a:rPr lang="ru-RU" sz="3500" b="1" dirty="0" smtClean="0"/>
              <a:t> </a:t>
            </a:r>
            <a:endParaRPr lang="ru-RU" sz="3500" b="1" dirty="0"/>
          </a:p>
          <a:p>
            <a:pPr algn="r"/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4246" y="141312"/>
            <a:ext cx="1150772" cy="172819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428728" y="428604"/>
            <a:ext cx="78445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Областной конкурс молодежных инновационных команд </a:t>
            </a:r>
          </a:p>
          <a:p>
            <a:pPr algn="ctr"/>
            <a:r>
              <a:rPr lang="ru-RU" sz="2200" b="1" dirty="0" smtClean="0"/>
              <a:t>Россия –Ответственность –Стратегия –Технологии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19632" y="6130976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Нижний Новгород</a:t>
            </a:r>
          </a:p>
          <a:p>
            <a:pPr algn="ctr"/>
            <a:r>
              <a:rPr lang="ru-RU" dirty="0" smtClean="0"/>
              <a:t>2017 год</a:t>
            </a:r>
            <a:endParaRPr lang="ru-RU" dirty="0"/>
          </a:p>
        </p:txBody>
      </p:sp>
      <p:pic>
        <p:nvPicPr>
          <p:cNvPr id="7" name="Рисунок 6" descr="http://www.ibs-nn.ru/uploads/%20%D1%81%D0%B5%D0%BC%D0%B5%D0%BD%D0%BE%D0%B2%20%D0%B2%D1%85%D0%BE%D0%B4_14398793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140968"/>
            <a:ext cx="3888432" cy="26642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92541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60728" y="2881635"/>
            <a:ext cx="2026030" cy="278070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887" y="658619"/>
            <a:ext cx="8229600" cy="642942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Маркетинг и возможности продажи 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38912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Предполагаемая средняя стоимость обеда на одного человека 200 рублей;  </a:t>
            </a:r>
          </a:p>
          <a:p>
            <a:r>
              <a:rPr lang="ru-RU" dirty="0" smtClean="0"/>
              <a:t>Мы предполагаем, что потребителями нашей продукции будут участники различных проектов указанного фитнесс – клуба;</a:t>
            </a:r>
          </a:p>
          <a:p>
            <a:pPr marL="514350" indent="-514350">
              <a:buNone/>
            </a:pPr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Рисунок 3" descr="&amp;Rcy;&amp;iecy;&amp;zhcy;&amp;icy;&amp;mcy;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085184"/>
            <a:ext cx="1143008" cy="1357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1" y="5085184"/>
            <a:ext cx="2520280" cy="14200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1520" y="3357562"/>
            <a:ext cx="653505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2400" dirty="0" smtClean="0"/>
              <a:t>Информирование будет осуществляться                    через рекламу на сайте, в социальных сетях (</a:t>
            </a:r>
            <a:r>
              <a:rPr lang="ru-RU" sz="2400" dirty="0" err="1" smtClean="0"/>
              <a:t>нетворкинг</a:t>
            </a:r>
            <a:r>
              <a:rPr lang="ru-RU" sz="2400" dirty="0" smtClean="0"/>
              <a:t>). А самое главное- через персонального тренера.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5229200"/>
            <a:ext cx="3145684" cy="1212736"/>
          </a:xfrm>
          <a:prstGeom prst="rect">
            <a:avLst/>
          </a:prstGeom>
        </p:spPr>
      </p:pic>
      <p:pic>
        <p:nvPicPr>
          <p:cNvPr id="9" name="Picture 2" descr="C:\Users\Сотрудник\Desktop\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5085184"/>
            <a:ext cx="1641919" cy="1497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Основные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потребности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00100" y="1357298"/>
            <a:ext cx="2714644" cy="642942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Имеется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43570" y="1357298"/>
            <a:ext cx="2786082" cy="71438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2000232" y="2071678"/>
            <a:ext cx="571504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6786578" y="2143116"/>
            <a:ext cx="571504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5720" y="2786058"/>
            <a:ext cx="4214842" cy="366727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сследовательская работа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Технологические карты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Калькуляционные карты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Производственные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площади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техникума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86314" y="2857496"/>
            <a:ext cx="4214842" cy="350046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250000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тыс.рублей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предприятия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Закупка сырья и оборудования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персонала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еклама продукта</a:t>
            </a:r>
          </a:p>
        </p:txBody>
      </p:sp>
    </p:spTree>
    <p:extLst>
      <p:ext uri="{BB962C8B-B14F-4D97-AF65-F5344CB8AC3E}">
        <p14:creationId xmlns:p14="http://schemas.microsoft.com/office/powerpoint/2010/main" xmlns="" val="143709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560840" cy="86409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Наши</a:t>
            </a: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rgbClr val="FFFF00"/>
                </a:solidFill>
              </a:rPr>
              <a:t>возможности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3" y="1196752"/>
            <a:ext cx="8229600" cy="4389120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В целях рекламы постоянно включаться в конкурсы, проекты, марафоны, создавать совместную рекламу с клубом «Режим». </a:t>
            </a:r>
          </a:p>
          <a:p>
            <a:r>
              <a:rPr lang="ru-RU" sz="3200" dirty="0" smtClean="0"/>
              <a:t>Например, сейчас проходит марафон «Качалка» в клубе «Режим». Условия: длительность 3 месяца, измеряются результаты марафонцев до и после, необходимо посещать занятия и правильно питаться. В результате прохождения  марафона победителю  приз- 50 тыс. рублей.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8393"/>
          <a:stretch/>
        </p:blipFill>
        <p:spPr>
          <a:xfrm>
            <a:off x="7812360" y="5373216"/>
            <a:ext cx="1016427" cy="1245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7858180" cy="78579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Производственный</a:t>
            </a: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rgbClr val="FFFF00"/>
                </a:solidFill>
              </a:rPr>
              <a:t>план</a:t>
            </a:r>
            <a:r>
              <a:rPr lang="ru-RU" sz="4400" b="1" dirty="0" smtClean="0"/>
              <a:t> </a:t>
            </a:r>
            <a:endParaRPr lang="ru-RU" sz="4400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88323734"/>
              </p:ext>
            </p:extLst>
          </p:nvPr>
        </p:nvGraphicFramePr>
        <p:xfrm>
          <a:off x="500034" y="928670"/>
          <a:ext cx="8320438" cy="54292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286116" y="2500306"/>
            <a:ext cx="26432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 smtClean="0"/>
              <a:t>Предполагаемый объем выпускаемой продукции 96 обедов в день, 34560 шт. в год.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71520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Финансовые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FF00"/>
                </a:solidFill>
              </a:rPr>
              <a:t>показатели</a:t>
            </a: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93485187"/>
              </p:ext>
            </p:extLst>
          </p:nvPr>
        </p:nvGraphicFramePr>
        <p:xfrm>
          <a:off x="323528" y="980728"/>
          <a:ext cx="8640960" cy="4673814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507707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5346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4346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6695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4430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год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год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 год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788442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1.Выручка от продаж (количество проданного товара умноженное на цену единицы товара)</a:t>
                      </a:r>
                      <a:endParaRPr lang="ru-RU" sz="18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800" dirty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387</a:t>
                      </a:r>
                      <a:r>
                        <a:rPr lang="ru-RU" sz="1800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5</a:t>
                      </a:r>
                      <a:r>
                        <a:rPr lang="ru-RU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00 </a:t>
                      </a:r>
                      <a:endParaRPr lang="ru-RU" sz="18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9 226 250</a:t>
                      </a:r>
                      <a:endParaRPr lang="ru-RU" sz="18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10 148 875</a:t>
                      </a:r>
                      <a:endParaRPr lang="ru-RU" sz="1800" dirty="0">
                        <a:solidFill>
                          <a:schemeClr val="accent4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747572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2.Расходы (например,  сырье, зарплата, аренда, коммунальные платежи, административные расходы, реклама, износ, прочее) </a:t>
                      </a:r>
                    </a:p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Процент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 продаж тренерам ( 5 %)</a:t>
                      </a: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6710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000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7675" algn="l"/>
                        </a:tabLs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7675" algn="l"/>
                        </a:tabLs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7675" algn="l"/>
                        </a:tabLst>
                      </a:pPr>
                      <a:endParaRPr lang="ru-RU" sz="18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7675" algn="l"/>
                        </a:tabLs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419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375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447675" algn="l"/>
                        </a:tabLs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	</a:t>
                      </a: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7 381 000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461 </a:t>
                      </a: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8 119 100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endParaRPr lang="ru-RU" sz="1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507 </a:t>
                      </a: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443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1192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Валовая прибыль (разница между выручкой и расходами)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258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125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1 383 937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1 522</a:t>
                      </a:r>
                      <a:r>
                        <a:rPr lang="ru-RU" sz="1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330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44306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Объем налоговых отчислений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188 719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207 590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228 349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11920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5.Чистая прибыль 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(прибыль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после выплаты налогов)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1 </a:t>
                      </a:r>
                      <a:r>
                        <a:rPr lang="ru-RU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069</a:t>
                      </a:r>
                      <a:r>
                        <a:rPr lang="ru-RU" sz="1800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406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1 176 346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1 293 980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597" marR="6759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252536" y="-228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5877272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Рентабельность проекта 16%, срок окупаемости 6 месяцев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74215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Риски</a:t>
            </a:r>
            <a:r>
              <a:rPr lang="ru-RU" sz="4400" b="1" dirty="0" smtClean="0"/>
              <a:t> </a:t>
            </a:r>
            <a:r>
              <a:rPr lang="ru-RU" sz="4400" b="1" dirty="0" smtClean="0">
                <a:solidFill>
                  <a:srgbClr val="FFFF00"/>
                </a:solidFill>
              </a:rPr>
              <a:t>проекта</a:t>
            </a:r>
            <a:endParaRPr lang="ru-RU" sz="4400" b="1" dirty="0">
              <a:solidFill>
                <a:srgbClr val="FFFF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11128243"/>
              </p:ext>
            </p:extLst>
          </p:nvPr>
        </p:nvGraphicFramePr>
        <p:xfrm>
          <a:off x="179512" y="692697"/>
          <a:ext cx="8784977" cy="633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716">
                  <a:extLst>
                    <a:ext uri="{9D8B030D-6E8A-4147-A177-3AD203B41FA5}">
                      <a16:colId xmlns="" xmlns:a16="http://schemas.microsoft.com/office/drawing/2014/main" val="2722675667"/>
                    </a:ext>
                  </a:extLst>
                </a:gridCol>
                <a:gridCol w="3040668">
                  <a:extLst>
                    <a:ext uri="{9D8B030D-6E8A-4147-A177-3AD203B41FA5}">
                      <a16:colId xmlns="" xmlns:a16="http://schemas.microsoft.com/office/drawing/2014/main" val="4285535760"/>
                    </a:ext>
                  </a:extLst>
                </a:gridCol>
                <a:gridCol w="5328593">
                  <a:extLst>
                    <a:ext uri="{9D8B030D-6E8A-4147-A177-3AD203B41FA5}">
                      <a16:colId xmlns="" xmlns:a16="http://schemas.microsoft.com/office/drawing/2014/main" val="2069227662"/>
                    </a:ext>
                  </a:extLst>
                </a:gridCol>
              </a:tblGrid>
              <a:tr h="50799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Риски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Способы</a:t>
                      </a:r>
                      <a:r>
                        <a:rPr lang="ru-RU" sz="2800" baseline="0" dirty="0" smtClean="0"/>
                        <a:t> выхода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82600042"/>
                  </a:ext>
                </a:extLst>
              </a:tr>
              <a:tr h="1763024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Отказ</a:t>
                      </a:r>
                      <a:r>
                        <a:rPr lang="ru-RU" sz="2800" baseline="0" dirty="0" smtClean="0"/>
                        <a:t> фитнеса клуба «Режим» от договора с нами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-Доставка еды на дом и в офисы;</a:t>
                      </a:r>
                    </a:p>
                    <a:p>
                      <a:r>
                        <a:rPr lang="ru-RU" sz="2800" dirty="0" smtClean="0"/>
                        <a:t>-Другой</a:t>
                      </a:r>
                      <a:r>
                        <a:rPr lang="ru-RU" sz="2800" baseline="0" dirty="0" smtClean="0"/>
                        <a:t> фитнес клуб или любой ФОК</a:t>
                      </a:r>
                      <a:endParaRPr lang="ru-RU" sz="2800" dirty="0" smtClean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16892897"/>
                  </a:ext>
                </a:extLst>
              </a:tr>
              <a:tr h="2599714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Не</a:t>
                      </a:r>
                      <a:r>
                        <a:rPr lang="ru-RU" sz="2800" baseline="0" dirty="0" smtClean="0"/>
                        <a:t>достаточный объём продаж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ru-RU" sz="2800" dirty="0" smtClean="0"/>
                        <a:t>Участие в различных городских</a:t>
                      </a:r>
                      <a:r>
                        <a:rPr lang="ru-RU" sz="2800" baseline="0" dirty="0" smtClean="0"/>
                        <a:t> мероприятиях</a:t>
                      </a:r>
                      <a:r>
                        <a:rPr lang="ru-RU" sz="2800" dirty="0" smtClean="0"/>
                        <a:t> (музыкальные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dirty="0" smtClean="0"/>
                        <a:t> фестивали, чемпионаты)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ru-RU" sz="2800" dirty="0" smtClean="0"/>
                        <a:t> Открыть буфеты в  других техникумах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29874947"/>
                  </a:ext>
                </a:extLst>
              </a:tr>
              <a:tr h="1105935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aseline="0" dirty="0" smtClean="0"/>
                        <a:t>Специфический вкус блюд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Проводить</a:t>
                      </a:r>
                      <a:r>
                        <a:rPr lang="ru-RU" sz="2800" baseline="0" dirty="0" smtClean="0"/>
                        <a:t> исследования и обновлять меню каждый квартал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0799523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428596" y="642918"/>
          <a:ext cx="8072494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9367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Идея проекта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Решение</a:t>
            </a:r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8517" y="764704"/>
            <a:ext cx="8421824" cy="266429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/>
              <a:t>	</a:t>
            </a:r>
          </a:p>
          <a:p>
            <a:pPr algn="just"/>
            <a:r>
              <a:rPr lang="ru-RU" sz="2200" dirty="0" smtClean="0"/>
              <a:t>Возникла </a:t>
            </a:r>
            <a:r>
              <a:rPr lang="ru-RU" sz="2200" dirty="0"/>
              <a:t>в результате наших тренировок в одном из зале данного фитнес- клуба.  Мы занимаемся в проекте « ЗОЖ» по программе индивидуальных тренировок с персональным тренером, который </a:t>
            </a:r>
            <a:r>
              <a:rPr lang="ru-RU" sz="2200" dirty="0" smtClean="0"/>
              <a:t>составляет программу питания </a:t>
            </a:r>
            <a:r>
              <a:rPr lang="ru-RU" sz="2200" dirty="0"/>
              <a:t>и </a:t>
            </a:r>
            <a:r>
              <a:rPr lang="ru-RU" sz="2200" dirty="0" smtClean="0"/>
              <a:t>контролирует её соблюдение. Но </a:t>
            </a:r>
            <a:r>
              <a:rPr lang="ru-RU" sz="2200" dirty="0"/>
              <a:t>при этом не предоставляются </a:t>
            </a:r>
            <a:r>
              <a:rPr lang="ru-RU" sz="2200" dirty="0" smtClean="0"/>
              <a:t>варианты продуктов </a:t>
            </a:r>
            <a:r>
              <a:rPr lang="ru-RU" sz="2200" dirty="0"/>
              <a:t>и </a:t>
            </a:r>
            <a:r>
              <a:rPr lang="ru-RU" sz="2200" dirty="0" smtClean="0"/>
              <a:t>технологии приготовления блюд, нужно делать всё самим, а это у многих вызывает затруднения</a:t>
            </a:r>
            <a:endParaRPr lang="ru-RU" sz="2200" dirty="0"/>
          </a:p>
          <a:p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6848" y="3933254"/>
            <a:ext cx="8686800" cy="23913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>
              <a:spcBef>
                <a:spcPct val="20000"/>
              </a:spcBef>
              <a:buClr>
                <a:srgbClr val="9BBB59"/>
              </a:buClr>
              <a:buSzPct val="95000"/>
            </a:pPr>
            <a:r>
              <a:rPr lang="ru-RU" sz="2400" dirty="0" smtClean="0">
                <a:solidFill>
                  <a:prstClr val="white"/>
                </a:solidFill>
              </a:rPr>
              <a:t> Заключить </a:t>
            </a:r>
            <a:r>
              <a:rPr lang="ru-RU" sz="2400" dirty="0">
                <a:solidFill>
                  <a:prstClr val="white"/>
                </a:solidFill>
              </a:rPr>
              <a:t>договор с сетью фитнесс- клубов «Режим» на поставку и реализацию готовых блюд для правильного питания. Предлагаемые нами блюда разработаны совместно  с диетологами, произведен расчет калорийности для каждого блюда. </a:t>
            </a:r>
          </a:p>
        </p:txBody>
      </p:sp>
    </p:spTree>
    <p:extLst>
      <p:ext uri="{BB962C8B-B14F-4D97-AF65-F5344CB8AC3E}">
        <p14:creationId xmlns:p14="http://schemas.microsoft.com/office/powerpoint/2010/main" xmlns="" val="393400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646" y="465156"/>
            <a:ext cx="8229600" cy="95179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Проблема</a:t>
            </a:r>
            <a:endParaRPr lang="ru-RU" sz="44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7416824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dirty="0" smtClean="0"/>
              <a:t> 	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8393"/>
          <a:stretch/>
        </p:blipFill>
        <p:spPr>
          <a:xfrm>
            <a:off x="8286776" y="5786454"/>
            <a:ext cx="714348" cy="875469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14114" y="1637148"/>
            <a:ext cx="9029886" cy="4032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800" dirty="0" smtClean="0"/>
              <a:t>        В </a:t>
            </a:r>
            <a:r>
              <a:rPr lang="ru-RU" sz="2800" dirty="0"/>
              <a:t>сети фитнесс-клубов «Режим» формируются группы, нацеленные на здоровый образ жизни, который предусматривает правильное питание.  Большинство спортивных клубов реализуют дорогостоящие порошкообразные смеси. </a:t>
            </a:r>
          </a:p>
          <a:p>
            <a:pPr algn="just"/>
            <a:r>
              <a:rPr lang="ru-RU" sz="2800" dirty="0"/>
              <a:t>	На рынке практически отсутствуют блюда, приготовленные из натуральных продуктов. В указанном клубе вообще нет реализации питания на данный момент.</a:t>
            </a:r>
            <a:endParaRPr lang="ru-RU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217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Наша команда</a:t>
            </a:r>
            <a:endParaRPr lang="ru-RU" sz="4400" b="1" dirty="0">
              <a:solidFill>
                <a:srgbClr val="FFFF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/>
          <a:srcRect l="14815" t="13889" r="22222" b="38889"/>
          <a:stretch/>
        </p:blipFill>
        <p:spPr>
          <a:xfrm>
            <a:off x="1217314" y="2162784"/>
            <a:ext cx="2706614" cy="249035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28662" y="4071942"/>
            <a:ext cx="150019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76055" y="3886259"/>
            <a:ext cx="2437321" cy="1256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1000"/>
              </a:spcAft>
            </a:pPr>
            <a:endParaRPr lang="ru-RU" sz="1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Новатор, экономист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43608" y="1352038"/>
            <a:ext cx="2880320" cy="774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Красильникова </a:t>
            </a:r>
          </a:p>
          <a:p>
            <a:pPr algn="ctr"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Анастасия Сергеевна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955961" y="1395908"/>
            <a:ext cx="2643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Ветошко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Анастасия Алексеевна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25686" y="4709485"/>
            <a:ext cx="14063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Разработчик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41751" y="2162784"/>
            <a:ext cx="2471626" cy="249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3320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540" y="57148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FFFF00"/>
                </a:solidFill>
              </a:rPr>
              <a:t>Экспериментальные образцы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pic>
        <p:nvPicPr>
          <p:cNvPr id="6" name="Объект 5" descr="http://premiumpack.kz/cms/uploads/images/wak-paket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71934" y="1071546"/>
            <a:ext cx="216696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yandex.ru/collections/picture/cards/5988a49b2a6f9300b2f93169/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4214818"/>
            <a:ext cx="2191592" cy="2071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images.lifesambrosia.com/food/1200/pork-and-broccoli-stir-fry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43702" y="3571876"/>
            <a:ext cx="2338385" cy="136334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www.velvet.by/files/userfiles/309/velvet___6_297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593" t="-2583" r="15315" b="2583"/>
          <a:stretch/>
        </p:blipFill>
        <p:spPr bwMode="auto">
          <a:xfrm>
            <a:off x="6786578" y="1142984"/>
            <a:ext cx="1714512" cy="20717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57158" y="1214422"/>
            <a:ext cx="35719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Приготовленная нами продукция позволит потребителю получать полноценную еду для правильного питания при минимальных временных затратах по относительно невысокой цене. </a:t>
            </a:r>
            <a:endParaRPr lang="ru-RU" sz="2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488" y="485776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/>
              <a:t>Предусмотрена возможность быстрого разогрева блюд в микроволновой печи. Упаковка блюд предусматривает возможность длительного безопасного хранения.</a:t>
            </a:r>
            <a:endParaRPr lang="ru-RU" dirty="0"/>
          </a:p>
        </p:txBody>
      </p:sp>
      <p:pic>
        <p:nvPicPr>
          <p:cNvPr id="13" name="Рисунок 12" descr="http://itd2.mycdn.me/image?id=852009630612&amp;t=20&amp;plc=WEB&amp;tkn=*tZfGJO9vKgFoREW2VFnG212FiHs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4946"/>
          <a:stretch/>
        </p:blipFill>
        <p:spPr bwMode="auto">
          <a:xfrm>
            <a:off x="3929058" y="3000372"/>
            <a:ext cx="2390782" cy="18368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25912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Область применения предлагаемого продукта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85926"/>
            <a:ext cx="6357982" cy="2357454"/>
          </a:xfrm>
        </p:spPr>
        <p:txBody>
          <a:bodyPr/>
          <a:lstStyle/>
          <a:p>
            <a:pPr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kern="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Предполагаемый рынок сбыта продукции</a:t>
            </a:r>
          </a:p>
          <a:p>
            <a:pPr marL="742950" lvl="1" indent="-28575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kern="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1.Сеть </a:t>
            </a:r>
            <a:r>
              <a:rPr lang="ru-RU" b="1" kern="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фитнес клубов «Режим»</a:t>
            </a:r>
          </a:p>
          <a:p>
            <a:pPr marL="742950" lvl="1" indent="-28575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b="1" kern="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2.Индивидуальные </a:t>
            </a:r>
            <a:r>
              <a:rPr lang="ru-RU" b="1" kern="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Aharoni" panose="02010803020104030203" pitchFamily="2" charset="-79"/>
              </a:rPr>
              <a:t>заказчики</a:t>
            </a:r>
          </a:p>
          <a:p>
            <a:pPr marL="742950" lvl="1" indent="-285750" algn="ctr">
              <a:lnSpc>
                <a:spcPct val="107000"/>
              </a:lnSpc>
              <a:spcAft>
                <a:spcPts val="800"/>
              </a:spcAft>
              <a:buNone/>
            </a:pPr>
            <a:endParaRPr lang="ru-RU" dirty="0" smtClean="0"/>
          </a:p>
          <a:p>
            <a:pPr marL="742950" lvl="1" indent="-285750" algn="ctr">
              <a:lnSpc>
                <a:spcPct val="107000"/>
              </a:lnSpc>
              <a:spcAft>
                <a:spcPts val="800"/>
              </a:spcAft>
              <a:buNone/>
            </a:pP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1033719121"/>
              </p:ext>
            </p:extLst>
          </p:nvPr>
        </p:nvGraphicFramePr>
        <p:xfrm>
          <a:off x="971600" y="1700808"/>
          <a:ext cx="7072362" cy="48840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Рисунок 6" descr="https://gidm.ru/data/styles/cvb-ig/data/ig/16/16494/1b9aac759c2a50665e8eaff335ff1125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86578" y="2571744"/>
            <a:ext cx="2000264" cy="1357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&amp;Rcy;&amp;iecy;&amp;zhcy;&amp;icy;&amp;mcy;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88" y="1857364"/>
            <a:ext cx="857250" cy="98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s2.15min.lt/images/photos/2013/01/07/original/zdorovaja-pishcha-50eaa5418b0a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3573016"/>
            <a:ext cx="1248139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671" y="476672"/>
            <a:ext cx="8229600" cy="7383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 smtClean="0">
                <a:solidFill>
                  <a:srgbClr val="FFFF00"/>
                </a:solidFill>
              </a:rPr>
              <a:t>Рынок. Конкуренты</a:t>
            </a: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241" y="3739526"/>
            <a:ext cx="4572000" cy="6724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b="1" kern="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Aharoni" panose="02010803020104030203" pitchFamily="2" charset="-79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38620144"/>
              </p:ext>
            </p:extLst>
          </p:nvPr>
        </p:nvGraphicFramePr>
        <p:xfrm>
          <a:off x="899593" y="764704"/>
          <a:ext cx="7073502" cy="5496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9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76249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40507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606118">
                <a:tc>
                  <a:txBody>
                    <a:bodyPr/>
                    <a:lstStyle/>
                    <a:p>
                      <a:r>
                        <a:rPr lang="ru-RU" dirty="0" smtClean="0"/>
                        <a:t>Наименование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Преимущества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Недостатки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38541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Smart-Food-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сервис доставки правильного питания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Хорошая реклама ,  продолжительные сроки хранения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продукции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Высокие цены, порошкообразные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смеси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716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kern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haroni" panose="02010803020104030203" pitchFamily="2" charset="-79"/>
                        </a:rPr>
                        <a:t>FIT FOOD - доставка правильного питания для набора мышечной массы или </a:t>
                      </a:r>
                      <a:r>
                        <a:rPr lang="ru-RU" b="1" kern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haroni" panose="02010803020104030203" pitchFamily="2" charset="-79"/>
                        </a:rPr>
                        <a:t>похудения</a:t>
                      </a:r>
                      <a:endParaRPr lang="ru-RU" sz="2000" b="1" kern="0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Times New Roman" panose="02020603050405020304" pitchFamily="18" charset="0"/>
                        <a:cs typeface="Aharoni" panose="02010803020104030203" pitchFamily="2" charset="-79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Хорошая реклама ,  продолжительные сроки хранения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продукции</a:t>
                      </a:r>
                      <a:endParaRPr lang="ru-RU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Высокие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цены 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986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kern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haroni" panose="02010803020104030203" pitchFamily="2" charset="-79"/>
                        </a:rPr>
                        <a:t>Olimp</a:t>
                      </a:r>
                      <a:r>
                        <a:rPr lang="ru-RU" b="1" kern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haroni" panose="02010803020104030203" pitchFamily="2" charset="-79"/>
                        </a:rPr>
                        <a:t> </a:t>
                      </a:r>
                      <a:r>
                        <a:rPr lang="ru-RU" b="1" kern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haroni" panose="02010803020104030203" pitchFamily="2" charset="-79"/>
                        </a:rPr>
                        <a:t>Food</a:t>
                      </a:r>
                      <a:r>
                        <a:rPr lang="ru-RU" b="1" kern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Aharoni" panose="02010803020104030203" pitchFamily="2" charset="-79"/>
                        </a:rPr>
                        <a:t> 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Хорошо организована реализация спортивного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питания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Порошкообразные смеси,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высокие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цены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60005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Продвижение продукта на рынке </a:t>
            </a:r>
            <a:endParaRPr lang="ru-RU" b="1" dirty="0">
              <a:solidFill>
                <a:srgbClr val="FFFF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73600283"/>
              </p:ext>
            </p:extLst>
          </p:nvPr>
        </p:nvGraphicFramePr>
        <p:xfrm>
          <a:off x="395536" y="1484784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4537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Преимущества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нашего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проекта</a:t>
            </a:r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4" name="Picture 2" descr="http://apitv.moscow/082/produ_7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268760"/>
            <a:ext cx="2040638" cy="1634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yandex.ru/collections/picture/cards/5988a49b2a6f9300b2f93169/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077072"/>
            <a:ext cx="2048716" cy="171451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3380886706"/>
              </p:ext>
            </p:extLst>
          </p:nvPr>
        </p:nvGraphicFramePr>
        <p:xfrm>
          <a:off x="0" y="1285860"/>
          <a:ext cx="6786578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1803</TotalTime>
  <Words>687</Words>
  <Application>Microsoft Office PowerPoint</Application>
  <PresentationFormat>Экран (4:3)</PresentationFormat>
  <Paragraphs>159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Проект « Правильное питание»    </vt:lpstr>
      <vt:lpstr>Идея проекта</vt:lpstr>
      <vt:lpstr>Проблема</vt:lpstr>
      <vt:lpstr>Наша команда</vt:lpstr>
      <vt:lpstr>Экспериментальные образцы </vt:lpstr>
      <vt:lpstr>Область применения предлагаемого продукта </vt:lpstr>
      <vt:lpstr>Рынок. Конкуренты </vt:lpstr>
      <vt:lpstr>Продвижение продукта на рынке </vt:lpstr>
      <vt:lpstr>Преимущества нашего проекта </vt:lpstr>
      <vt:lpstr>Маркетинг и возможности продажи </vt:lpstr>
      <vt:lpstr>Основные потребности</vt:lpstr>
      <vt:lpstr>Наши возможности</vt:lpstr>
      <vt:lpstr>Производственный план </vt:lpstr>
      <vt:lpstr>Финансовые показатели </vt:lpstr>
      <vt:lpstr>Риски проекта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проекта</dc:title>
  <dc:creator>alexandra</dc:creator>
  <cp:lastModifiedBy>*</cp:lastModifiedBy>
  <cp:revision>112</cp:revision>
  <dcterms:created xsi:type="dcterms:W3CDTF">2017-04-10T06:58:40Z</dcterms:created>
  <dcterms:modified xsi:type="dcterms:W3CDTF">2017-12-11T08:35:03Z</dcterms:modified>
</cp:coreProperties>
</file>