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6020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201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163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175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8237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5768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69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439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643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180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462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76799-4197-45EB-AE98-0122AEDD5137}" type="datetimeFigureOut">
              <a:rPr lang="ru-RU" smtClean="0"/>
              <a:pPr/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CDD7C-3DDD-4163-B98F-C6DD402BA3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039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b="1" u="sng" dirty="0" smtClean="0"/>
              <a:t>What  </a:t>
            </a:r>
            <a:r>
              <a:rPr lang="en-US" sz="5400" b="1" u="sng" dirty="0" smtClean="0"/>
              <a:t>   </a:t>
            </a:r>
            <a:r>
              <a:rPr lang="ru-RU" sz="5400" b="1" u="sng" dirty="0" smtClean="0"/>
              <a:t>…     </a:t>
            </a:r>
            <a:r>
              <a:rPr lang="en-US" sz="5400" b="1" u="sng" dirty="0" smtClean="0"/>
              <a:t>…      …</a:t>
            </a:r>
            <a:r>
              <a:rPr lang="en-US" sz="5400" b="1" u="sng" dirty="0" smtClean="0"/>
              <a:t> </a:t>
            </a:r>
            <a:r>
              <a:rPr lang="en-US" sz="5400" b="1" u="sng" dirty="0" smtClean="0"/>
              <a:t>?</a:t>
            </a:r>
            <a:endParaRPr lang="ru-RU" sz="5400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628800"/>
            <a:ext cx="7336863" cy="465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534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What    …     …     …       ?</a:t>
            </a:r>
            <a:endParaRPr lang="ru-RU" sz="5400" b="1" u="sng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9541" y="1600200"/>
            <a:ext cx="7244918" cy="4525963"/>
          </a:xfrm>
        </p:spPr>
      </p:pic>
    </p:spTree>
    <p:extLst>
      <p:ext uri="{BB962C8B-B14F-4D97-AF65-F5344CB8AC3E}">
        <p14:creationId xmlns:p14="http://schemas.microsoft.com/office/powerpoint/2010/main" xmlns="" val="2844296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What    </a:t>
            </a:r>
            <a:r>
              <a:rPr lang="en-US" sz="5400" b="1" u="sng" dirty="0" smtClean="0"/>
              <a:t>…</a:t>
            </a:r>
            <a:r>
              <a:rPr lang="en-US" sz="5400" b="1" u="sng" dirty="0" smtClean="0"/>
              <a:t>   </a:t>
            </a:r>
            <a:r>
              <a:rPr lang="en-US" sz="5400" b="1" u="sng" dirty="0" smtClean="0"/>
              <a:t>…    </a:t>
            </a:r>
            <a:r>
              <a:rPr lang="en-US" sz="5400" b="1" u="sng" dirty="0" smtClean="0"/>
              <a:t>…          </a:t>
            </a:r>
            <a:r>
              <a:rPr lang="en-US" sz="5400" b="1" u="sng" dirty="0" smtClean="0"/>
              <a:t>?</a:t>
            </a:r>
            <a:endParaRPr lang="ru-RU" sz="5400" b="1" u="sng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556792"/>
            <a:ext cx="6984776" cy="4865378"/>
          </a:xfrm>
        </p:spPr>
      </p:pic>
    </p:spTree>
    <p:extLst>
      <p:ext uri="{BB962C8B-B14F-4D97-AF65-F5344CB8AC3E}">
        <p14:creationId xmlns:p14="http://schemas.microsoft.com/office/powerpoint/2010/main" xmlns="" val="394391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What   </a:t>
            </a:r>
            <a:r>
              <a:rPr lang="ru-RU" sz="5400" b="1" u="sng" dirty="0" smtClean="0"/>
              <a:t>…</a:t>
            </a:r>
            <a:r>
              <a:rPr lang="en-US" sz="5400" b="1" u="sng" dirty="0" smtClean="0"/>
              <a:t>   …    …    ?          </a:t>
            </a:r>
            <a:endParaRPr lang="ru-RU" sz="5400" b="1" u="sng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1412776"/>
            <a:ext cx="5544616" cy="5040560"/>
          </a:xfrm>
        </p:spPr>
      </p:pic>
    </p:spTree>
    <p:extLst>
      <p:ext uri="{BB962C8B-B14F-4D97-AF65-F5344CB8AC3E}">
        <p14:creationId xmlns:p14="http://schemas.microsoft.com/office/powerpoint/2010/main" xmlns="" val="2094999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/>
              <a:t>What   </a:t>
            </a:r>
            <a:r>
              <a:rPr lang="ru-RU" sz="5400" b="1" u="sng" dirty="0" smtClean="0"/>
              <a:t>…</a:t>
            </a:r>
            <a:r>
              <a:rPr lang="en-US" sz="5400" b="1" u="sng" dirty="0" smtClean="0"/>
              <a:t>   </a:t>
            </a:r>
            <a:r>
              <a:rPr lang="en-US" sz="5400" b="1" u="sng" dirty="0" smtClean="0"/>
              <a:t>  …      </a:t>
            </a:r>
            <a:r>
              <a:rPr lang="en-US" sz="5400" b="1" u="sng" dirty="0" smtClean="0"/>
              <a:t>…    ?          </a:t>
            </a:r>
            <a:endParaRPr lang="ru-RU" sz="5400" b="1" u="sng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xmlns="" val="31937317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25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What     …     …      … ?</vt:lpstr>
      <vt:lpstr>What    …     …     …       ?</vt:lpstr>
      <vt:lpstr>What    …   …    …          ?</vt:lpstr>
      <vt:lpstr>What   …   …    …    ?          </vt:lpstr>
      <vt:lpstr>What   …     …      …    ?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are they doing?</dc:title>
  <dc:creator>Андрей</dc:creator>
  <cp:lastModifiedBy>User</cp:lastModifiedBy>
  <cp:revision>7</cp:revision>
  <dcterms:created xsi:type="dcterms:W3CDTF">2016-10-23T08:40:16Z</dcterms:created>
  <dcterms:modified xsi:type="dcterms:W3CDTF">2016-10-24T06:22:08Z</dcterms:modified>
</cp:coreProperties>
</file>