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3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FB5D3-C1A6-45DF-BE6D-524480D8D572}" type="datetimeFigureOut">
              <a:rPr lang="ru-RU" smtClean="0"/>
              <a:t>17.09.2017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1655-DF9E-47AB-ADD0-E0A2363FD8BB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117180" cy="1470025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Что я знаю о Солнце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Кроссворд </a:t>
            </a:r>
            <a:endParaRPr lang="ru-RU" dirty="0"/>
          </a:p>
        </p:txBody>
      </p:sp>
      <p:pic>
        <p:nvPicPr>
          <p:cNvPr id="1026" name="Picture 2" descr="C:\Documents and Settings\МКОУ СОШ сБисерово\Рабочий стол\курсы астрономия\sun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9" y="2556262"/>
            <a:ext cx="4442340" cy="346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454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614519"/>
              </p:ext>
            </p:extLst>
          </p:nvPr>
        </p:nvGraphicFramePr>
        <p:xfrm>
          <a:off x="1009650" y="188640"/>
          <a:ext cx="6946730" cy="3797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</a:tblGrid>
              <a:tr h="3582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4.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1.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2.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8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6.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smtClean="0"/>
                        <a:t>7.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8.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504" y="4005064"/>
            <a:ext cx="914501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Химический элемент из которого состоит в основном Солнце.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 Солнце можно увидеть темные области, которые называются …</a:t>
            </a:r>
          </a:p>
          <a:p>
            <a:pPr marL="342900" indent="-342900">
              <a:buAutoNum type="arabicPeriod"/>
            </a:pPr>
            <a:r>
              <a:rPr lang="ru-RU" dirty="0" smtClean="0"/>
              <a:t>Самый верхний слой атмосферы Солнца.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Видимый слой атмосферы Солнца.</a:t>
            </a:r>
          </a:p>
          <a:p>
            <a:pPr marL="342900" indent="-342900">
              <a:buAutoNum type="arabicPeriod"/>
            </a:pPr>
            <a:r>
              <a:rPr lang="ru-RU" dirty="0" smtClean="0"/>
              <a:t>Горячий Солнечный газ, пронизывающий межпланетное </a:t>
            </a:r>
            <a:r>
              <a:rPr lang="ru-RU" dirty="0" err="1" smtClean="0"/>
              <a:t>простран-ство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Центральная часть Солнца.      </a:t>
            </a:r>
          </a:p>
          <a:p>
            <a:pPr marL="342900" indent="-342900">
              <a:buAutoNum type="arabicPeriod"/>
            </a:pPr>
            <a:r>
              <a:rPr lang="ru-RU" dirty="0" smtClean="0"/>
              <a:t>Хорошо заметные яркие образования, вблизи пятен.</a:t>
            </a:r>
          </a:p>
          <a:p>
            <a:pPr marL="342900" indent="-342900">
              <a:buAutoNum type="arabicPeriod"/>
            </a:pPr>
            <a:r>
              <a:rPr lang="ru-RU" sz="1700" dirty="0" smtClean="0"/>
              <a:t>Красновато-фиолетовое кольцо, которое можно видеть в те моменты, когда диск Солнца закрыт Луной во время полного солнечного затмения. 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86809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ru-RU" b="1" dirty="0">
              <a:solidFill>
                <a:prstClr val="white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9650" y="1806575"/>
          <a:ext cx="694673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  <a:gridCol w="694673"/>
              </a:tblGrid>
              <a:tr h="3582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4.</a:t>
                      </a:r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ф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1.</a:t>
                      </a:r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2. </a:t>
                      </a:r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3.</a:t>
                      </a:r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8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6.</a:t>
                      </a:r>
                      <a:r>
                        <a:rPr lang="ru-RU" dirty="0" smtClean="0"/>
                        <a:t>я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5.</a:t>
                      </a:r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7.</a:t>
                      </a:r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8. </a:t>
                      </a:r>
                      <a:r>
                        <a:rPr lang="ru-RU" dirty="0" smtClean="0"/>
                        <a:t>х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р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о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</a:rPr>
                        <a:t>д</a:t>
                      </a:r>
                      <a:endParaRPr lang="ru-RU" dirty="0">
                        <a:solidFill>
                          <a:schemeClr val="bg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24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3925141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35</TotalTime>
  <Words>142</Words>
  <Application>Microsoft Office PowerPoint</Application>
  <PresentationFormat>Экран (4:3)</PresentationFormat>
  <Paragraphs>63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Summer</vt:lpstr>
      <vt:lpstr>Что я знаю о Солнце</vt:lpstr>
      <vt:lpstr>Презентация PowerPoint</vt:lpstr>
      <vt:lpstr>Ответы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я знаю о Солнце</dc:title>
  <dc:creator>Администратор ИБ</dc:creator>
  <cp:lastModifiedBy>Администратор ИБ</cp:lastModifiedBy>
  <cp:revision>5</cp:revision>
  <dcterms:created xsi:type="dcterms:W3CDTF">2017-09-17T14:08:12Z</dcterms:created>
  <dcterms:modified xsi:type="dcterms:W3CDTF">2017-09-17T14:47:53Z</dcterms:modified>
</cp:coreProperties>
</file>