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83" r:id="rId2"/>
    <p:sldId id="258" r:id="rId3"/>
    <p:sldId id="257" r:id="rId4"/>
    <p:sldId id="297" r:id="rId5"/>
    <p:sldId id="298" r:id="rId6"/>
    <p:sldId id="290" r:id="rId7"/>
    <p:sldId id="300" r:id="rId8"/>
    <p:sldId id="287" r:id="rId9"/>
    <p:sldId id="29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3B38E22-9023-4F13-9404-BCA28214E8F3}">
          <p14:sldIdLst>
            <p14:sldId id="283"/>
          </p14:sldIdLst>
        </p14:section>
        <p14:section name="Раздел без заголовка" id="{36D7CC93-62CF-4747-A495-EED5B4FE1661}">
          <p14:sldIdLst>
            <p14:sldId id="258"/>
            <p14:sldId id="257"/>
            <p14:sldId id="297"/>
            <p14:sldId id="298"/>
            <p14:sldId id="290"/>
            <p14:sldId id="300"/>
            <p14:sldId id="287"/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77644" autoAdjust="0"/>
  </p:normalViewPr>
  <p:slideViewPr>
    <p:cSldViewPr>
      <p:cViewPr varScale="1">
        <p:scale>
          <a:sx n="83" d="100"/>
          <a:sy n="83" d="100"/>
        </p:scale>
        <p:origin x="166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1CDE2-AE92-41D8-9A8E-3E17F315CAE8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9B33E8-C1C9-4924-9B4B-D9E3581628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123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74C112-9E80-4C9E-8911-67776EC5FB56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0570EF-4007-4CAC-9D77-CC364B351F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128792" cy="83549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cap="none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МДОУ </a:t>
            </a:r>
            <a:r>
              <a:rPr lang="ru-RU" sz="1800" cap="none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Детский сад № 207»Лениского района г. Саратова</a:t>
            </a:r>
            <a:br>
              <a:rPr lang="ru-RU" sz="1800" cap="none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cap="none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096144"/>
            <a:ext cx="8424936" cy="11087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хлеба от поля до стола»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64088" y="5373216"/>
            <a:ext cx="3779912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                                                воспитатель старшей группы                         </a:t>
            </a:r>
            <a:r>
              <a:rPr lang="ru-RU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Гусарова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А.В.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http://izvestia.nikolaev.ua/wp-content/uploads/2016/01/1393933773_rk-1-555x3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42094"/>
            <a:ext cx="6048672" cy="330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083911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0"/>
            <a:ext cx="8812088" cy="63093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332656"/>
            <a:ext cx="85689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знания детей о хлебе. Прививать уважение к хлебу и людям, вырастившим его.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                                                                                                                                Обучающие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ознакомить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процессом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                                         -расширять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детей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хлебных продуктов;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-учить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полученные знания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видах деятельности;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-побуждать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активным действиям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со взрослыми и детьми;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- 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и фантазию,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любознательность, наблюдательность и воображение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                                                                                                                                     -обогащать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словарный запас детей;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-учить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концентрировать внимание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собственное мнение;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уважительное отношение к труду хлеборобов и пекарей,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-национальную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гордость за мастерство народа;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-формировать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этическое отношение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действительности;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-прививать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бережного отношения к хлебу.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924944"/>
            <a:ext cx="8236024" cy="33123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292080" y="332656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Times New Roman CYR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 CYR" panose="02020603050405020304" pitchFamily="18" charset="0"/>
                <a:ea typeface="Calibri" panose="020F0502020204030204" pitchFamily="34" charset="0"/>
              </a:rPr>
            </a:br>
            <a:r>
              <a:rPr lang="ru-RU" b="1" dirty="0">
                <a:solidFill>
                  <a:srgbClr val="FFFF00"/>
                </a:solidFill>
                <a:latin typeface="Times New Roman CYR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b="1" dirty="0">
                <a:solidFill>
                  <a:srgbClr val="FFFF00"/>
                </a:solidFill>
                <a:latin typeface="Times New Roman CYR" panose="02020603050405020304" pitchFamily="18" charset="0"/>
                <a:ea typeface="Calibri" panose="020F0502020204030204" pitchFamily="34" charset="0"/>
              </a:rPr>
            </a:b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80728"/>
            <a:ext cx="5112568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72"/>
              </a:lnSpc>
            </a:pP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72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72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познавательно - исследовательский.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72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72"/>
              </a:lnSpc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(2.10.17г-10.10.17г.)</a:t>
            </a: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72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72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группы, воспитатели, родители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fabrikamega.ru/upload/information_system_28/2/7/9/item_2793/1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490" y="1124744"/>
            <a:ext cx="311993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</a:rPr>
              <a:t>Актуальность.    </a:t>
            </a:r>
            <a:endParaRPr lang="ru-RU" sz="2000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 fontAlgn="base"/>
            <a:endParaRPr lang="ru-RU" sz="1600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 fontAlgn="base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богатая страна. Издавна настоящим богатством России считался хлеб. В нашей стране к хлебу всегда относились бережно. Это главное блюдо на столе: в старину без него и за стол не садились. Считалось, что если в доме есть хлеб, то голод не страшен. Ломоть хлеба – символ жизни каждого человека, хлеб – мощь государства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хлебу всегда относились по-особому, сравнивая с солнцем, золотом, с самой жизнью. У многих народов хлеб обозначался одним символом – круг с точкой в центре. В честь него складывали гимны, им встречали дорогих людей.                                                                                                Всегда ли мы дорожим хлебом? Всегда ли помним цену хлеба, цену того труда, который вложен в его создание? Конечно, не хлебом единым жив человек, но, чтобы человек был жив, он должен иметь хлеб.  Во все времена небрежное отношение к хлебу приравнивалось к страшному оскорблению, какое только можно было нанести человеку. С детских лет нас учили, бережно относится к куску хлеба, как к самому большому богатству. А чтобы почитать хлеб, надо знать, как он родился; сколько сил, терпения, любви приложено для того, чтобы хлеб появился на нашем столе.  Вместе с ребятами старшей группы мы решили выяснить и проследить весь путь хлеба – от зернышка до каравая, познакомится с людьми разных профессий, связанных с производством хлеба, обратить внимание какими усилиями появляется хлеб на нашем столе. </a:t>
            </a:r>
          </a:p>
        </p:txBody>
      </p:sp>
    </p:spTree>
    <p:extLst>
      <p:ext uri="{BB962C8B-B14F-4D97-AF65-F5344CB8AC3E}">
        <p14:creationId xmlns:p14="http://schemas.microsoft.com/office/powerpoint/2010/main" val="346443345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42484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апы реализации проекта: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692696"/>
            <a:ext cx="5916502" cy="6503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этап-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                                                                                                                                   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1.Определение уровня знаний детей о хлебе.        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Обсуждение темы проекта, задач с детьми.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Создание необходимых условий для реализации проекта .                                                                                                                                                                                    4.Подбор необходимой литературы по данной теме.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5.Работа с родителями.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основной этап. Поисково-исследовательская деятельность                                                                          Беседы: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Как хлеб на стол пришел»; « Хлеб всему голова»; «Как раньше добывали хлеб»; «Берегите хлеб»;   Посев зёрен пшеницы, наблюдение за прорастанием ростков пшеницы.                                                                           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«Отделяем зерна от плевел», «Посадка пшеницы»,« Превращаем зерна в муку»                                                                                        </a:t>
            </a:r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сюжетно – ролевые игры: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«Семья»; «Хлебный магазин»; «Пекарня»; «Назови профессию»; «Что из какой муки испекли »; « Что сначала, что потом»;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endParaRPr lang="ru-RU" sz="1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пословицы и поговорки о хлебе.                                                                                                                              Чтение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стихов Е Трутнева «Зерно, Т Коломиец «Праздник каравая» Чтение рассказов Э.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«Хлеб растет»,  Г. Алмазов «Горбушка», Ю. Крутогоров «Про булку белую и кашу пшенную». Чтение сказок «Нынешний хлеб», «Крылатый, мохнатый да масляный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книжного уголка книгами о хлебе.                                                                                                                    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 иллюстраций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зерновыми культурами ,  профессии связанные с производством хлеба ,                                                                                         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«Путешествие хлеба от поля до стола.</a:t>
            </a:r>
          </a:p>
          <a:p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«Золотые колоски».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«Колосок»,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раскрашивание изделий из соленного теста «Хлебобулочные изделия»                                                                                                   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заключительный.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1.Работа с родителями: Предложить детям вместе с родителями найти и выучить стихи, пословицы и поговорки о хлебе;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2.Консультация для  родителей по теме проекта «Путешествие хлеба от поля до стола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                        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Выставка детских рисунков.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4.Участие родителей и детей  в выставке  хлебобулочных изделий «Вот он хлебушек душистый»;      Театрализованное представление сказка «Колосок».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55555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78988"/>
            <a:ext cx="4011634" cy="2880320"/>
          </a:xfrm>
          <a:prstGeom prst="rect">
            <a:avLst/>
          </a:prstGeom>
        </p:spPr>
      </p:pic>
      <p:pic>
        <p:nvPicPr>
          <p:cNvPr id="1030" name="Picture 6" descr="http://www.maam.ru/upload/blogs/9c3c45d75f724a8a25566678d85493b6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01008"/>
            <a:ext cx="416692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332657"/>
            <a:ext cx="676875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Расти</a:t>
            </a:r>
            <a:r>
              <a:rPr lang="ru-RU" sz="36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расти пшеничка</a:t>
            </a:r>
            <a:endParaRPr lang="ru-RU" sz="36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647553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6" y="168528"/>
            <a:ext cx="3966715" cy="29874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771" y="118427"/>
            <a:ext cx="3674938" cy="3024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29369"/>
            <a:ext cx="3816424" cy="28519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2413338"/>
            <a:ext cx="1205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29369"/>
            <a:ext cx="3851920" cy="299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481055"/>
      </p:ext>
    </p:extLst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124744"/>
            <a:ext cx="6984776" cy="417646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63688" y="548680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«Праздник хлеба»</a:t>
            </a:r>
          </a:p>
        </p:txBody>
      </p:sp>
    </p:spTree>
    <p:extLst>
      <p:ext uri="{BB962C8B-B14F-4D97-AF65-F5344CB8AC3E}">
        <p14:creationId xmlns:p14="http://schemas.microsoft.com/office/powerpoint/2010/main" val="180745606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12845"/>
            <a:ext cx="89289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работы над данным проектом дети узнали, что хлеб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ежедневным продуктом, откуда берётся хлеб, как его делают, кто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растит и печёт. Познакомились с различными видами хлеба 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хлебобулочных изделий, какую форму имеют различные изделия. Научились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сравнивать зерна и колоски различных зерновых культур.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проектом расширила познавательную активность, помогла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знания детей о хлебе, как об одном из величайших богатств на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земле. Каждый раз, садясь за стол, дошкольники будут помнить, каким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тяжелым трудом достается хлеб, и будут бережно к нему относиться. Есть на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свете золотые слова «Хлеб – всему голова! »</a:t>
            </a:r>
          </a:p>
        </p:txBody>
      </p:sp>
    </p:spTree>
    <p:extLst>
      <p:ext uri="{BB962C8B-B14F-4D97-AF65-F5344CB8AC3E}">
        <p14:creationId xmlns:p14="http://schemas.microsoft.com/office/powerpoint/2010/main" val="2718114647"/>
      </p:ext>
    </p:extLst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896</TotalTime>
  <Words>377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Franklin Gothic Book</vt:lpstr>
      <vt:lpstr>Franklin Gothic Medium</vt:lpstr>
      <vt:lpstr>Times New Roman</vt:lpstr>
      <vt:lpstr>Times New Roman CYR</vt:lpstr>
      <vt:lpstr>Wingdings 2</vt:lpstr>
      <vt:lpstr>Трек</vt:lpstr>
      <vt:lpstr> МДОУ « Детский сад № 207»Лениского района г. Саратова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Выполнила: Гусарова Анжела аВалентинов</dc:title>
  <dc:creator>ВадимКристинка</dc:creator>
  <cp:lastModifiedBy>Роман Гусаров</cp:lastModifiedBy>
  <cp:revision>99</cp:revision>
  <dcterms:created xsi:type="dcterms:W3CDTF">2017-01-08T11:01:32Z</dcterms:created>
  <dcterms:modified xsi:type="dcterms:W3CDTF">2017-12-24T16:52:36Z</dcterms:modified>
</cp:coreProperties>
</file>