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0" r:id="rId5"/>
    <p:sldId id="267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B458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9E114-FEF3-40BB-B6DF-74776D6B32B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E5189-3538-44C0-B6B0-B447309F0A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FEF43-5F11-4C96-8B7F-C8552BAF7C1C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0014F-8408-4B6F-BD8E-A04D2BB15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C6A1D-92FA-4B2A-9CE1-A2224BC9F8FA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1D080-CD9B-427E-9D75-3C3421939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FE64B-867B-4EE6-856D-9DC4E07CDA8A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CA0FE-EAB0-452D-8CEF-D31555294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26962-4ADC-4EED-B626-FEDF51F23658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77326-0F32-4CF2-B533-D8A778821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F3DB3-1542-4323-95C4-81B36FF4587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5485A-53DD-4E4A-A163-38DA92269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5DE3-8BAE-4F9E-9E1F-76AD943D4536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9A4F-D6BF-4DB4-8A16-179F912D2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CB750-4E8A-40FA-81EB-73E27C7476FE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003D0-AF3D-4BD2-8A1C-77C851D38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9F005-A3E7-4670-B837-CC3D21D9B487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6BE3E-9CAF-4D44-9538-5185E9AE5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3A06B-8FDC-46F4-89CE-4404C66DA68D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9FA0-6D7B-4E31-B709-FF81595EB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2D1C9-6E00-4691-9CC0-4FF098A52AB3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1BA25-5341-4D20-9298-6EF62713B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ABC759-570D-4A89-A85B-4331BE31C04E}" type="datetimeFigureOut">
              <a:rPr lang="ru-RU"/>
              <a:pPr>
                <a:defRPr/>
              </a:pPr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71D041-1EFB-41E2-B898-0763728A3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396552" y="980728"/>
            <a:ext cx="702146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Разделительные твердый и мягкий знаки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28849" y="5157192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Автор : 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Березина Ирина Евгеньевна, 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МБОУ «ООШ  №15 н.п.Нивский» 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24744"/>
            <a:ext cx="61206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Друз..я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учен..е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нас 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об..</a:t>
            </a:r>
            <a:r>
              <a:rPr lang="ru-RU" sz="6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единяет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!»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24744"/>
            <a:ext cx="612068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Друз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учен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ь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 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нас 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об</a:t>
            </a:r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ъ</a:t>
            </a:r>
            <a:r>
              <a:rPr lang="ru-RU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единяет</a:t>
            </a:r>
            <a:r>
              <a:rPr lang="ru-RU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!» </a:t>
            </a:r>
          </a:p>
        </p:txBody>
      </p:sp>
    </p:spTree>
    <p:extLst>
      <p:ext uri="{BB962C8B-B14F-4D97-AF65-F5344CB8AC3E}">
        <p14:creationId xmlns:p14="http://schemas.microsoft.com/office/powerpoint/2010/main" val="2681287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662473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Цели: </a:t>
            </a:r>
            <a:endParaRPr lang="ru-RU" sz="4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</a:t>
            </a: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повторить правила употребления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Ъ </a:t>
            </a: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и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Ь </a:t>
            </a: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знаков;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- </a:t>
            </a: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научиться правильно писать слова с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Ъ </a:t>
            </a: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и 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Ь знаками</a:t>
            </a:r>
            <a:r>
              <a:rPr lang="ru-RU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352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" y="16542"/>
            <a:ext cx="9130870" cy="682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5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63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28</cp:revision>
  <dcterms:created xsi:type="dcterms:W3CDTF">2013-12-04T14:13:43Z</dcterms:created>
  <dcterms:modified xsi:type="dcterms:W3CDTF">2017-12-24T10:23:05Z</dcterms:modified>
</cp:coreProperties>
</file>