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59" r:id="rId4"/>
    <p:sldId id="268" r:id="rId5"/>
    <p:sldId id="27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B45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9E114-FEF3-40BB-B6DF-74776D6B32B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E5189-3538-44C0-B6B0-B447309F0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EF43-5F11-4C96-8B7F-C8552BAF7C1C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014F-8408-4B6F-BD8E-A04D2BB15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6A1D-92FA-4B2A-9CE1-A2224BC9F8F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D080-CD9B-427E-9D75-3C3421939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E64B-867B-4EE6-856D-9DC4E07CDA8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CA0FE-EAB0-452D-8CEF-D31555294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26962-4ADC-4EED-B626-FEDF51F23658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77326-0F32-4CF2-B533-D8A778821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3DB3-1542-4323-95C4-81B36FF4587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485A-53DD-4E4A-A163-38DA92269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5DE3-8BAE-4F9E-9E1F-76AD943D4536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9A4F-D6BF-4DB4-8A16-179F912D2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B750-4E8A-40FA-81EB-73E27C7476F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003D0-AF3D-4BD2-8A1C-77C851D38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9F005-A3E7-4670-B837-CC3D21D9B487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BE3E-9CAF-4D44-9538-5185E9AE5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3A06B-8FDC-46F4-89CE-4404C66DA68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9FA0-6D7B-4E31-B709-FF81595EB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2D1C9-6E00-4691-9CC0-4FF098A52AB3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1BA25-5341-4D20-9298-6EF62713B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ABC759-570D-4A89-A85B-4331BE31C04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71D041-1EFB-41E2-B898-0763728A3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338"/>
            <a:ext cx="8856984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1124744"/>
            <a:ext cx="1133378" cy="15656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3422" flipH="1">
            <a:off x="1883182" y="1503034"/>
            <a:ext cx="4303861" cy="4038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47450"/>
            <a:ext cx="4132209" cy="31559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491680">
            <a:off x="244116" y="3614999"/>
            <a:ext cx="1891562" cy="7860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1313" y="3547450"/>
            <a:ext cx="1147156" cy="92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866744"/>
            <a:ext cx="3932875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54831" y="2853257"/>
            <a:ext cx="3960440" cy="3230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1520" y="116632"/>
            <a:ext cx="8712968" cy="27501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46519" y="1297084"/>
            <a:ext cx="56166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Повторенье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мать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ученья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всякое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объявление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есть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объяснение.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6083899"/>
            <a:ext cx="8352928" cy="4414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99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49694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Повторенье</a:t>
            </a: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мать </a:t>
            </a:r>
            <a:r>
              <a:rPr lang="ru-RU" sz="60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ученья</a:t>
            </a: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0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всякое </a:t>
            </a:r>
            <a:r>
              <a:rPr lang="ru-RU" sz="60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объявление</a:t>
            </a:r>
            <a:r>
              <a:rPr lang="ru-RU" sz="6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есть </a:t>
            </a:r>
            <a:r>
              <a:rPr lang="ru-RU" sz="6000" b="1" u="sng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объяснение.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338"/>
            <a:ext cx="8856984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448" y="1263063"/>
            <a:ext cx="1133378" cy="15656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3422" flipH="1">
            <a:off x="2456073" y="1002399"/>
            <a:ext cx="4303861" cy="4038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282" y="3212976"/>
            <a:ext cx="4132209" cy="31559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127">
            <a:off x="5928009" y="330052"/>
            <a:ext cx="1891562" cy="7860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634" y="1124744"/>
            <a:ext cx="1147156" cy="92114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51"/>
          <a:stretch/>
        </p:blipFill>
        <p:spPr>
          <a:xfrm>
            <a:off x="-168674" y="3670553"/>
            <a:ext cx="2220394" cy="301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23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866744"/>
            <a:ext cx="3932875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54831" y="2853257"/>
            <a:ext cx="3960440" cy="32306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1520" y="116632"/>
            <a:ext cx="8712968" cy="27501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46519" y="1297084"/>
            <a:ext cx="56166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Повторенье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– мать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ученья</a:t>
            </a: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всякое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объявление</a:t>
            </a:r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есть </a:t>
            </a:r>
            <a:r>
              <a:rPr lang="ru-RU" sz="32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объяснение.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6083899"/>
            <a:ext cx="8352928" cy="44144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://festival.1september.ru/articles/611931/img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14"/>
          <a:stretch/>
        </p:blipFill>
        <p:spPr bwMode="auto">
          <a:xfrm>
            <a:off x="758962" y="3593071"/>
            <a:ext cx="3638070" cy="19882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festival.1september.ru/articles/611931/img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10"/>
          <a:stretch/>
        </p:blipFill>
        <p:spPr bwMode="auto">
          <a:xfrm>
            <a:off x="4749545" y="3590373"/>
            <a:ext cx="3562676" cy="19908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7790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23</cp:revision>
  <dcterms:created xsi:type="dcterms:W3CDTF">2013-12-04T14:13:43Z</dcterms:created>
  <dcterms:modified xsi:type="dcterms:W3CDTF">2017-12-24T10:25:03Z</dcterms:modified>
</cp:coreProperties>
</file>