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6229-A98D-437E-84CA-96E1DD741FBE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5062A-D453-4ECE-A9C8-C7A543BBDA9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6229-A98D-437E-84CA-96E1DD741FBE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5062A-D453-4ECE-A9C8-C7A543BBDA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6229-A98D-437E-84CA-96E1DD741FBE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5062A-D453-4ECE-A9C8-C7A543BBDA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6229-A98D-437E-84CA-96E1DD741FBE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5062A-D453-4ECE-A9C8-C7A543BBDA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6229-A98D-437E-84CA-96E1DD741FBE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C35062A-D453-4ECE-A9C8-C7A543BBDA9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6229-A98D-437E-84CA-96E1DD741FBE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5062A-D453-4ECE-A9C8-C7A543BBDA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6229-A98D-437E-84CA-96E1DD741FBE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5062A-D453-4ECE-A9C8-C7A543BBDA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6229-A98D-437E-84CA-96E1DD741FBE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5062A-D453-4ECE-A9C8-C7A543BBDA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6229-A98D-437E-84CA-96E1DD741FBE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5062A-D453-4ECE-A9C8-C7A543BBDA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6229-A98D-437E-84CA-96E1DD741FBE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5062A-D453-4ECE-A9C8-C7A543BBDA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76229-A98D-437E-84CA-96E1DD741FBE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5062A-D453-4ECE-A9C8-C7A543BBDA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CA76229-A98D-437E-84CA-96E1DD741FBE}" type="datetimeFigureOut">
              <a:rPr lang="ru-RU" smtClean="0"/>
              <a:t>03.03.2016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C35062A-D453-4ECE-A9C8-C7A543BBDA9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04664"/>
            <a:ext cx="6048672" cy="5904061"/>
          </a:xfrm>
        </p:spPr>
      </p:pic>
    </p:spTree>
    <p:extLst>
      <p:ext uri="{BB962C8B-B14F-4D97-AF65-F5344CB8AC3E}">
        <p14:creationId xmlns:p14="http://schemas.microsoft.com/office/powerpoint/2010/main" val="231125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16632"/>
            <a:ext cx="5472608" cy="6192093"/>
          </a:xfrm>
        </p:spPr>
      </p:pic>
    </p:spTree>
    <p:extLst>
      <p:ext uri="{BB962C8B-B14F-4D97-AF65-F5344CB8AC3E}">
        <p14:creationId xmlns:p14="http://schemas.microsoft.com/office/powerpoint/2010/main" val="357471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60648"/>
            <a:ext cx="4968552" cy="6048077"/>
          </a:xfrm>
        </p:spPr>
      </p:pic>
    </p:spTree>
    <p:extLst>
      <p:ext uri="{BB962C8B-B14F-4D97-AF65-F5344CB8AC3E}">
        <p14:creationId xmlns:p14="http://schemas.microsoft.com/office/powerpoint/2010/main" val="363337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88640"/>
            <a:ext cx="5472608" cy="6480720"/>
          </a:xfrm>
        </p:spPr>
      </p:pic>
    </p:spTree>
    <p:extLst>
      <p:ext uri="{BB962C8B-B14F-4D97-AF65-F5344CB8AC3E}">
        <p14:creationId xmlns:p14="http://schemas.microsoft.com/office/powerpoint/2010/main" val="196048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88640"/>
            <a:ext cx="4896544" cy="6336704"/>
          </a:xfrm>
        </p:spPr>
      </p:pic>
    </p:spTree>
    <p:extLst>
      <p:ext uri="{BB962C8B-B14F-4D97-AF65-F5344CB8AC3E}">
        <p14:creationId xmlns:p14="http://schemas.microsoft.com/office/powerpoint/2010/main" val="110558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404664"/>
            <a:ext cx="5328592" cy="6120680"/>
          </a:xfrm>
        </p:spPr>
      </p:pic>
    </p:spTree>
    <p:extLst>
      <p:ext uri="{BB962C8B-B14F-4D97-AF65-F5344CB8AC3E}">
        <p14:creationId xmlns:p14="http://schemas.microsoft.com/office/powerpoint/2010/main" val="109087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332656"/>
            <a:ext cx="5472608" cy="6336704"/>
          </a:xfrm>
        </p:spPr>
      </p:pic>
    </p:spTree>
    <p:extLst>
      <p:ext uri="{BB962C8B-B14F-4D97-AF65-F5344CB8AC3E}">
        <p14:creationId xmlns:p14="http://schemas.microsoft.com/office/powerpoint/2010/main" val="139440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32656"/>
            <a:ext cx="5544616" cy="6192688"/>
          </a:xfrm>
        </p:spPr>
      </p:pic>
    </p:spTree>
    <p:extLst>
      <p:ext uri="{BB962C8B-B14F-4D97-AF65-F5344CB8AC3E}">
        <p14:creationId xmlns:p14="http://schemas.microsoft.com/office/powerpoint/2010/main" val="405202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60648"/>
            <a:ext cx="5832648" cy="6336704"/>
          </a:xfrm>
        </p:spPr>
      </p:pic>
    </p:spTree>
    <p:extLst>
      <p:ext uri="{BB962C8B-B14F-4D97-AF65-F5344CB8AC3E}">
        <p14:creationId xmlns:p14="http://schemas.microsoft.com/office/powerpoint/2010/main" val="292463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60648"/>
            <a:ext cx="5616624" cy="6264696"/>
          </a:xfrm>
        </p:spPr>
      </p:pic>
    </p:spTree>
    <p:extLst>
      <p:ext uri="{BB962C8B-B14F-4D97-AF65-F5344CB8AC3E}">
        <p14:creationId xmlns:p14="http://schemas.microsoft.com/office/powerpoint/2010/main" val="400462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60648"/>
            <a:ext cx="5472608" cy="6192688"/>
          </a:xfrm>
        </p:spPr>
      </p:pic>
    </p:spTree>
    <p:extLst>
      <p:ext uri="{BB962C8B-B14F-4D97-AF65-F5344CB8AC3E}">
        <p14:creationId xmlns:p14="http://schemas.microsoft.com/office/powerpoint/2010/main" val="12072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88640"/>
            <a:ext cx="5544616" cy="6120085"/>
          </a:xfrm>
        </p:spPr>
      </p:pic>
    </p:spTree>
    <p:extLst>
      <p:ext uri="{BB962C8B-B14F-4D97-AF65-F5344CB8AC3E}">
        <p14:creationId xmlns:p14="http://schemas.microsoft.com/office/powerpoint/2010/main" val="95596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04664"/>
            <a:ext cx="5256584" cy="6120680"/>
          </a:xfrm>
        </p:spPr>
      </p:pic>
    </p:spTree>
    <p:extLst>
      <p:ext uri="{BB962C8B-B14F-4D97-AF65-F5344CB8AC3E}">
        <p14:creationId xmlns:p14="http://schemas.microsoft.com/office/powerpoint/2010/main" val="227235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32656"/>
            <a:ext cx="5904656" cy="6120680"/>
          </a:xfrm>
        </p:spPr>
      </p:pic>
    </p:spTree>
    <p:extLst>
      <p:ext uri="{BB962C8B-B14F-4D97-AF65-F5344CB8AC3E}">
        <p14:creationId xmlns:p14="http://schemas.microsoft.com/office/powerpoint/2010/main" val="96541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32656"/>
            <a:ext cx="5256584" cy="6004669"/>
          </a:xfrm>
        </p:spPr>
      </p:pic>
    </p:spTree>
    <p:extLst>
      <p:ext uri="{BB962C8B-B14F-4D97-AF65-F5344CB8AC3E}">
        <p14:creationId xmlns:p14="http://schemas.microsoft.com/office/powerpoint/2010/main" val="10492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60648"/>
            <a:ext cx="5256584" cy="6048077"/>
          </a:xfrm>
        </p:spPr>
      </p:pic>
    </p:spTree>
    <p:extLst>
      <p:ext uri="{BB962C8B-B14F-4D97-AF65-F5344CB8AC3E}">
        <p14:creationId xmlns:p14="http://schemas.microsoft.com/office/powerpoint/2010/main" val="181181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60648"/>
            <a:ext cx="5256584" cy="5932661"/>
          </a:xfrm>
        </p:spPr>
      </p:pic>
    </p:spTree>
    <p:extLst>
      <p:ext uri="{BB962C8B-B14F-4D97-AF65-F5344CB8AC3E}">
        <p14:creationId xmlns:p14="http://schemas.microsoft.com/office/powerpoint/2010/main" val="149949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88640"/>
            <a:ext cx="5328592" cy="6120085"/>
          </a:xfrm>
        </p:spPr>
      </p:pic>
    </p:spTree>
    <p:extLst>
      <p:ext uri="{BB962C8B-B14F-4D97-AF65-F5344CB8AC3E}">
        <p14:creationId xmlns:p14="http://schemas.microsoft.com/office/powerpoint/2010/main" val="395262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60648"/>
            <a:ext cx="5256584" cy="6048077"/>
          </a:xfrm>
        </p:spPr>
      </p:pic>
    </p:spTree>
    <p:extLst>
      <p:ext uri="{BB962C8B-B14F-4D97-AF65-F5344CB8AC3E}">
        <p14:creationId xmlns:p14="http://schemas.microsoft.com/office/powerpoint/2010/main" val="382812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32656"/>
            <a:ext cx="5400600" cy="5976069"/>
          </a:xfrm>
        </p:spPr>
      </p:pic>
    </p:spTree>
    <p:extLst>
      <p:ext uri="{BB962C8B-B14F-4D97-AF65-F5344CB8AC3E}">
        <p14:creationId xmlns:p14="http://schemas.microsoft.com/office/powerpoint/2010/main" val="243627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387424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32656"/>
            <a:ext cx="5616624" cy="6336704"/>
          </a:xfrm>
        </p:spPr>
      </p:pic>
    </p:spTree>
    <p:extLst>
      <p:ext uri="{BB962C8B-B14F-4D97-AF65-F5344CB8AC3E}">
        <p14:creationId xmlns:p14="http://schemas.microsoft.com/office/powerpoint/2010/main" val="378166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60648"/>
            <a:ext cx="5760640" cy="5932661"/>
          </a:xfrm>
        </p:spPr>
      </p:pic>
    </p:spTree>
    <p:extLst>
      <p:ext uri="{BB962C8B-B14F-4D97-AF65-F5344CB8AC3E}">
        <p14:creationId xmlns:p14="http://schemas.microsoft.com/office/powerpoint/2010/main" val="416098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404664"/>
            <a:ext cx="5400600" cy="5904061"/>
          </a:xfrm>
        </p:spPr>
      </p:pic>
    </p:spTree>
    <p:extLst>
      <p:ext uri="{BB962C8B-B14F-4D97-AF65-F5344CB8AC3E}">
        <p14:creationId xmlns:p14="http://schemas.microsoft.com/office/powerpoint/2010/main" val="90798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04664"/>
            <a:ext cx="5688632" cy="6048672"/>
          </a:xfrm>
        </p:spPr>
      </p:pic>
    </p:spTree>
    <p:extLst>
      <p:ext uri="{BB962C8B-B14F-4D97-AF65-F5344CB8AC3E}">
        <p14:creationId xmlns:p14="http://schemas.microsoft.com/office/powerpoint/2010/main" val="181703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60648"/>
            <a:ext cx="5904656" cy="6120680"/>
          </a:xfrm>
        </p:spPr>
      </p:pic>
    </p:spTree>
    <p:extLst>
      <p:ext uri="{BB962C8B-B14F-4D97-AF65-F5344CB8AC3E}">
        <p14:creationId xmlns:p14="http://schemas.microsoft.com/office/powerpoint/2010/main" val="162291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</TotalTime>
  <Words>0</Words>
  <Application>Microsoft Office PowerPoint</Application>
  <PresentationFormat>Экран (4:3)</PresentationFormat>
  <Paragraphs>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Олюня</dc:creator>
  <cp:lastModifiedBy>Олюня</cp:lastModifiedBy>
  <cp:revision>2</cp:revision>
  <dcterms:created xsi:type="dcterms:W3CDTF">2016-03-03T09:35:45Z</dcterms:created>
  <dcterms:modified xsi:type="dcterms:W3CDTF">2016-03-03T09:56:05Z</dcterms:modified>
</cp:coreProperties>
</file>