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851648" cy="1828800"/>
          </a:xfrm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/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0070C0"/>
                </a:solidFill>
              </a:rPr>
              <a:t>Государственное  бюджетное общеобразовательное учреждение Самарской области средняя общеобразовательная школа № 1 имени Героя Советского Союза Зои Космодемьянской городского округа Чапаевск Самарской области СП «Детский сад № 8 «Тополёк»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253442" cy="17526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«Создание </a:t>
            </a:r>
            <a:r>
              <a:rPr lang="ru-RU" sz="2800" b="1" dirty="0" err="1" smtClean="0">
                <a:solidFill>
                  <a:srgbClr val="0070C0"/>
                </a:solidFill>
              </a:rPr>
              <a:t>постер</a:t>
            </a:r>
            <a:r>
              <a:rPr lang="ru-RU" sz="2800" b="1" dirty="0" smtClean="0">
                <a:solidFill>
                  <a:srgbClr val="0070C0"/>
                </a:solidFill>
              </a:rPr>
              <a:t> -консультаций для родителей воспитанников дошкольных образовательных организаций»</a:t>
            </a:r>
            <a:endParaRPr lang="ru-RU" sz="2800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57224" y="4714884"/>
            <a:ext cx="7851648" cy="1828800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vert="horz" lIns="0" tIns="0" rIns="18288" bIns="0" anchor="b">
            <a:normAutofit fontScale="97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Подготовили : воспитатели </a:t>
            </a: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Дороненкова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С.А., Губарева Е.Г.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/>
              <a:t>Постеры</a:t>
            </a:r>
            <a:r>
              <a:rPr lang="ru-RU" sz="2800" b="1" dirty="0" smtClean="0"/>
              <a:t>, которые можно делать с детьми старшего возраста</a:t>
            </a:r>
            <a:endParaRPr lang="ru-RU" sz="2800" b="1" dirty="0"/>
          </a:p>
        </p:txBody>
      </p:sp>
      <p:pic>
        <p:nvPicPr>
          <p:cNvPr id="6146" name="Picture 2" descr="C:\Documents and Settings\Владелец\Рабочий стол\постеры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2500330" cy="2563898"/>
          </a:xfrm>
          <a:prstGeom prst="rect">
            <a:avLst/>
          </a:prstGeom>
          <a:noFill/>
        </p:spPr>
      </p:pic>
      <p:pic>
        <p:nvPicPr>
          <p:cNvPr id="6147" name="Picture 3" descr="C:\Documents and Settings\Владелец\Рабочий стол\постеры\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785926"/>
            <a:ext cx="3262548" cy="2357454"/>
          </a:xfrm>
          <a:prstGeom prst="rect">
            <a:avLst/>
          </a:prstGeom>
          <a:noFill/>
        </p:spPr>
      </p:pic>
      <p:pic>
        <p:nvPicPr>
          <p:cNvPr id="6148" name="Picture 4" descr="C:\Documents and Settings\Владелец\Рабочий стол\постеры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3929066"/>
            <a:ext cx="2286016" cy="2681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Теорию – в практику</a:t>
            </a:r>
            <a:endParaRPr lang="ru-RU" dirty="0"/>
          </a:p>
        </p:txBody>
      </p:sp>
      <p:pic>
        <p:nvPicPr>
          <p:cNvPr id="10" name="Содержимое 9" descr="PC14002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928670"/>
            <a:ext cx="3286148" cy="2464611"/>
          </a:xfrm>
        </p:spPr>
      </p:pic>
      <p:pic>
        <p:nvPicPr>
          <p:cNvPr id="11" name="Содержимое 10" descr="PC14003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928670"/>
            <a:ext cx="3286148" cy="2464611"/>
          </a:xfrm>
        </p:spPr>
      </p:pic>
      <p:pic>
        <p:nvPicPr>
          <p:cNvPr id="13" name="Содержимое 10" descr="PC1400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3786190"/>
            <a:ext cx="3429024" cy="257176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Теорию – в практику</a:t>
            </a:r>
            <a:endParaRPr lang="ru-RU" dirty="0"/>
          </a:p>
        </p:txBody>
      </p:sp>
      <p:pic>
        <p:nvPicPr>
          <p:cNvPr id="5" name="Содержимое 4" descr="PC1400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214422"/>
            <a:ext cx="3357586" cy="2518190"/>
          </a:xfrm>
        </p:spPr>
      </p:pic>
      <p:pic>
        <p:nvPicPr>
          <p:cNvPr id="6" name="Содержимое 5" descr="PC14003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4" y="1214422"/>
            <a:ext cx="3357586" cy="2518190"/>
          </a:xfrm>
        </p:spPr>
      </p:pic>
      <p:pic>
        <p:nvPicPr>
          <p:cNvPr id="7" name="Содержимое 5" descr="PC14003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3929066"/>
            <a:ext cx="3429024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/>
              <a:t>Постеры</a:t>
            </a:r>
            <a:r>
              <a:rPr lang="ru-RU" sz="2800" b="1" dirty="0" smtClean="0"/>
              <a:t> прошлых лет</a:t>
            </a:r>
            <a:endParaRPr lang="ru-RU" sz="2800" b="1" dirty="0"/>
          </a:p>
        </p:txBody>
      </p:sp>
      <p:pic>
        <p:nvPicPr>
          <p:cNvPr id="1026" name="Picture 2" descr="C:\Documents and Settings\Владелец\Рабочий стол\постеры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529892" cy="3538542"/>
          </a:xfrm>
          <a:prstGeom prst="rect">
            <a:avLst/>
          </a:prstGeom>
          <a:noFill/>
        </p:spPr>
      </p:pic>
      <p:pic>
        <p:nvPicPr>
          <p:cNvPr id="1027" name="Picture 3" descr="C:\Documents and Settings\Владелец\Рабочий стол\постеры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357562"/>
            <a:ext cx="1928826" cy="2774621"/>
          </a:xfrm>
          <a:prstGeom prst="rect">
            <a:avLst/>
          </a:prstGeom>
          <a:noFill/>
        </p:spPr>
      </p:pic>
      <p:pic>
        <p:nvPicPr>
          <p:cNvPr id="1028" name="Picture 4" descr="C:\Documents and Settings\Владелец\Рабочий стол\постеры\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500174"/>
            <a:ext cx="250033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389120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0070C0"/>
                </a:solidFill>
              </a:rPr>
              <a:t>Постер</a:t>
            </a:r>
            <a:r>
              <a:rPr lang="ru-RU" sz="2800" b="1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– это своего рода объявление, плакат, афиша. Также под </a:t>
            </a:r>
            <a:r>
              <a:rPr lang="ru-RU" sz="2800" dirty="0" err="1" smtClean="0">
                <a:solidFill>
                  <a:srgbClr val="0070C0"/>
                </a:solidFill>
              </a:rPr>
              <a:t>постером</a:t>
            </a:r>
            <a:r>
              <a:rPr lang="ru-RU" sz="2800" dirty="0" smtClean="0">
                <a:solidFill>
                  <a:srgbClr val="0070C0"/>
                </a:solidFill>
              </a:rPr>
              <a:t> подразумевают художественно оформленный плакат, который используется для рекламных или декоративных целей.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Documents and Settings\Владелец\Рабочий стол\постеры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2214578" cy="3128531"/>
          </a:xfrm>
          <a:prstGeom prst="rect">
            <a:avLst/>
          </a:prstGeom>
          <a:noFill/>
        </p:spPr>
      </p:pic>
      <p:pic>
        <p:nvPicPr>
          <p:cNvPr id="7171" name="Picture 3" descr="C:\Documents and Settings\Владелец\Рабочий стол\постеры\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071810"/>
            <a:ext cx="2143140" cy="3027610"/>
          </a:xfrm>
          <a:prstGeom prst="rect">
            <a:avLst/>
          </a:prstGeom>
          <a:noFill/>
        </p:spPr>
      </p:pic>
      <p:pic>
        <p:nvPicPr>
          <p:cNvPr id="7172" name="Picture 4" descr="C:\Documents and Settings\Владелец\Рабочий стол\постеры\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3" y="3143248"/>
            <a:ext cx="3229709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0070C0"/>
                </a:solidFill>
              </a:rPr>
              <a:t>В ДОО </a:t>
            </a:r>
            <a:r>
              <a:rPr lang="ru-RU" sz="3100" dirty="0" err="1" smtClean="0">
                <a:solidFill>
                  <a:srgbClr val="0070C0"/>
                </a:solidFill>
              </a:rPr>
              <a:t>постерное</a:t>
            </a:r>
            <a:r>
              <a:rPr lang="ru-RU" sz="3100" dirty="0" smtClean="0">
                <a:solidFill>
                  <a:srgbClr val="0070C0"/>
                </a:solidFill>
              </a:rPr>
              <a:t> консультирование понимается как форма информирования родителей посредством </a:t>
            </a:r>
            <a:r>
              <a:rPr lang="ru-RU" sz="3100" dirty="0" err="1" smtClean="0">
                <a:solidFill>
                  <a:srgbClr val="0070C0"/>
                </a:solidFill>
              </a:rPr>
              <a:t>постеров</a:t>
            </a:r>
            <a:r>
              <a:rPr lang="ru-RU" sz="3100" dirty="0" smtClean="0">
                <a:solidFill>
                  <a:srgbClr val="0070C0"/>
                </a:solidFill>
              </a:rPr>
              <a:t>, плакатов, содержанием которых является лаконично и кратко изложенная информация, адресованная родителям воспитанников.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Documents and Settings\Владелец\Рабочий стол\постеры\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2245218" cy="3305663"/>
          </a:xfrm>
          <a:prstGeom prst="rect">
            <a:avLst/>
          </a:prstGeom>
          <a:noFill/>
        </p:spPr>
      </p:pic>
      <p:pic>
        <p:nvPicPr>
          <p:cNvPr id="2051" name="Picture 3" descr="C:\Documents and Settings\Владелец\Рабочий стол\постеры\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357430"/>
            <a:ext cx="2071702" cy="3293773"/>
          </a:xfrm>
          <a:prstGeom prst="rect">
            <a:avLst/>
          </a:prstGeom>
          <a:noFill/>
        </p:spPr>
      </p:pic>
      <p:pic>
        <p:nvPicPr>
          <p:cNvPr id="2052" name="Picture 4" descr="C:\Documents and Settings\Владелец\Рабочий стол\постеры\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7" y="3714752"/>
            <a:ext cx="333429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100" b="1" dirty="0" smtClean="0">
                <a:solidFill>
                  <a:srgbClr val="0070C0"/>
                </a:solidFill>
              </a:rPr>
              <a:t>Требования к </a:t>
            </a:r>
            <a:r>
              <a:rPr lang="ru-RU" sz="3100" b="1" dirty="0" err="1" smtClean="0">
                <a:solidFill>
                  <a:srgbClr val="0070C0"/>
                </a:solidFill>
              </a:rPr>
              <a:t>постерам</a:t>
            </a:r>
            <a:r>
              <a:rPr lang="ru-RU" sz="3100" b="1" dirty="0" smtClean="0">
                <a:solidFill>
                  <a:srgbClr val="0070C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100" dirty="0" smtClean="0">
                <a:solidFill>
                  <a:srgbClr val="0070C0"/>
                </a:solidFill>
              </a:rPr>
              <a:t>Формат </a:t>
            </a:r>
            <a:r>
              <a:rPr lang="ru-RU" sz="2100" dirty="0" err="1" smtClean="0">
                <a:solidFill>
                  <a:srgbClr val="0070C0"/>
                </a:solidFill>
              </a:rPr>
              <a:t>постера</a:t>
            </a:r>
            <a:r>
              <a:rPr lang="ru-RU" sz="2100" dirty="0" smtClean="0">
                <a:solidFill>
                  <a:srgbClr val="0070C0"/>
                </a:solidFill>
              </a:rPr>
              <a:t> А1 (вертикально или горизонтально)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Вся информация на светлом фоне.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Шрифт не менее 20-24 кеглей. Заголовок, тема выделяется крупным шрифтом, под ним исходные данные организации, консультант.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Количество знаков на </a:t>
            </a:r>
            <a:r>
              <a:rPr lang="ru-RU" sz="2100" dirty="0" err="1" smtClean="0">
                <a:solidFill>
                  <a:srgbClr val="0070C0"/>
                </a:solidFill>
              </a:rPr>
              <a:t>постере</a:t>
            </a:r>
            <a:r>
              <a:rPr lang="ru-RU" sz="2100" dirty="0" smtClean="0">
                <a:solidFill>
                  <a:srgbClr val="0070C0"/>
                </a:solidFill>
              </a:rPr>
              <a:t> не более 1800.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Фотографии 10 х15 (соблюдая закон о персональных данных)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Информация для родителей — на языке родителей, не использовать аббревиатуру и профессиональные термины.</a:t>
            </a:r>
          </a:p>
          <a:p>
            <a:r>
              <a:rPr lang="ru-RU" sz="2100" dirty="0" smtClean="0">
                <a:solidFill>
                  <a:srgbClr val="0070C0"/>
                </a:solidFill>
              </a:rPr>
              <a:t>Запрещено использовать рекламную и агитационную информацию.</a:t>
            </a:r>
          </a:p>
          <a:p>
            <a:r>
              <a:rPr lang="ru-RU" sz="2100" dirty="0" err="1" smtClean="0">
                <a:solidFill>
                  <a:srgbClr val="0070C0"/>
                </a:solidFill>
              </a:rPr>
              <a:t>Постер</a:t>
            </a:r>
            <a:r>
              <a:rPr lang="ru-RU" sz="2100" dirty="0" smtClean="0">
                <a:solidFill>
                  <a:srgbClr val="0070C0"/>
                </a:solidFill>
              </a:rPr>
              <a:t> должен иметь некую незавершенность, дающую возможность родителю задуматься или обратиться с вопросом к педагогу.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0070C0"/>
                </a:solidFill>
              </a:rPr>
              <a:t>Постер</a:t>
            </a:r>
            <a:r>
              <a:rPr lang="ru-RU" sz="2800" b="1" dirty="0" smtClean="0">
                <a:solidFill>
                  <a:srgbClr val="0070C0"/>
                </a:solidFill>
              </a:rPr>
              <a:t> может иметь разнообразную структуру: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70C0"/>
                </a:solidFill>
              </a:rPr>
              <a:t>— Алгоритм, например, на тему «Новая пенсионная формула»</a:t>
            </a:r>
          </a:p>
          <a:p>
            <a:endParaRPr lang="ru-RU" sz="1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:\Users\Администратор.WIN-2BQ3PTUI56A\AppData\Local\Microsoft\Windows\INetCache\Content.Word\Безымянный.jpg"/>
          <p:cNvPicPr/>
          <p:nvPr/>
        </p:nvPicPr>
        <p:blipFill>
          <a:blip r:embed="rId2"/>
          <a:srcRect r="33152" b="83994"/>
          <a:stretch>
            <a:fillRect/>
          </a:stretch>
        </p:blipFill>
        <p:spPr bwMode="auto">
          <a:xfrm>
            <a:off x="2214546" y="2571744"/>
            <a:ext cx="292895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Владелец\Рабочий стол\постеры\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429000"/>
            <a:ext cx="4357718" cy="25734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Блок – схема, например на тему </a:t>
            </a:r>
            <a:br>
              <a:rPr lang="ru-RU" sz="2800" b="1" dirty="0" smtClean="0"/>
            </a:br>
            <a:r>
              <a:rPr lang="ru-RU" sz="2800" b="1" dirty="0" smtClean="0"/>
              <a:t>«10 заповедей для родителей»</a:t>
            </a:r>
            <a:endParaRPr lang="ru-RU" sz="2800" b="1" dirty="0"/>
          </a:p>
        </p:txBody>
      </p:sp>
      <p:pic>
        <p:nvPicPr>
          <p:cNvPr id="6" name="Содержимое 5" descr="C:\Users\Администратор.WIN-2BQ3PTUI56A\AppData\Local\Microsoft\Windows\INetCache\Content.Word\Безымянный.jpg"/>
          <p:cNvPicPr>
            <a:picLocks noGrp="1"/>
          </p:cNvPicPr>
          <p:nvPr>
            <p:ph idx="1"/>
          </p:nvPr>
        </p:nvPicPr>
        <p:blipFill>
          <a:blip r:embed="rId2"/>
          <a:srcRect t="28963"/>
          <a:stretch>
            <a:fillRect/>
          </a:stretch>
        </p:blipFill>
        <p:spPr bwMode="auto">
          <a:xfrm>
            <a:off x="3071802" y="1428736"/>
            <a:ext cx="2952740" cy="1433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Владелец\Рабочий стол\постеры\17.jpg"/>
          <p:cNvPicPr>
            <a:picLocks noChangeAspect="1" noChangeArrowheads="1"/>
          </p:cNvPicPr>
          <p:nvPr/>
        </p:nvPicPr>
        <p:blipFill>
          <a:blip r:embed="rId3"/>
          <a:srcRect l="500" t="7360" r="500" b="18300"/>
          <a:stretch>
            <a:fillRect/>
          </a:stretch>
        </p:blipFill>
        <p:spPr bwMode="auto">
          <a:xfrm>
            <a:off x="2143108" y="3071809"/>
            <a:ext cx="4643470" cy="31660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>
                <a:solidFill>
                  <a:srgbClr val="0070C0"/>
                </a:solidFill>
              </a:rPr>
              <a:t>Постер</a:t>
            </a:r>
            <a:r>
              <a:rPr lang="ru-RU" sz="2800" b="1" dirty="0" smtClean="0">
                <a:solidFill>
                  <a:srgbClr val="0070C0"/>
                </a:solidFill>
              </a:rPr>
              <a:t> – как схема ментальной карты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5123" name="Picture 3" descr="C:\Documents and Settings\Владелец\Рабочий стол\постеры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357298"/>
            <a:ext cx="4071966" cy="4711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 smtClean="0"/>
              <a:t>Постер</a:t>
            </a:r>
            <a:r>
              <a:rPr lang="ru-RU" sz="2800" b="1" dirty="0" smtClean="0"/>
              <a:t> – рисунок, например, </a:t>
            </a:r>
            <a:br>
              <a:rPr lang="ru-RU" sz="2800" b="1" dirty="0" smtClean="0"/>
            </a:br>
            <a:r>
              <a:rPr lang="ru-RU" sz="2800" b="1" dirty="0" smtClean="0"/>
              <a:t>«Составляющие здоровья ребёнка»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071934" y="37147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28860" y="3857628"/>
            <a:ext cx="914400" cy="914400"/>
          </a:xfrm>
          <a:prstGeom prst="ellipse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86116" y="5357826"/>
            <a:ext cx="914400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29190" y="5357826"/>
            <a:ext cx="914400" cy="914400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86446" y="3857628"/>
            <a:ext cx="914400" cy="9144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14942" y="2214554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214678" y="2214554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4750595" y="3178967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V="1">
            <a:off x="3679025" y="3178967"/>
            <a:ext cx="642942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3357554" y="4214818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6"/>
            <a:endCxn id="8" idx="2"/>
          </p:cNvCxnSpPr>
          <p:nvPr/>
        </p:nvCxnSpPr>
        <p:spPr>
          <a:xfrm>
            <a:off x="4986334" y="4171952"/>
            <a:ext cx="80011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3679025" y="4750603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536281" y="4822041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219</Words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Государственное  бюджетное общеобразовательное учреждение Самарской области средняя общеобразовательная школа № 1 имени Героя Советского Союза Зои Космодемьянской городского округа Чапаевск Самарской области СП «Детский сад № 8 «Тополёк» </vt:lpstr>
      <vt:lpstr>Постеры прошлых лет</vt:lpstr>
      <vt:lpstr>Слайд 3</vt:lpstr>
      <vt:lpstr>В ДОО постерное консультирование понимается как форма информирования родителей посредством постеров, плакатов, содержанием которых является лаконично и кратко изложенная информация, адресованная родителям воспитанников. </vt:lpstr>
      <vt:lpstr>Требования к постерам: </vt:lpstr>
      <vt:lpstr>Постер может иметь разнообразную структуру: </vt:lpstr>
      <vt:lpstr>Блок – схема, например на тему  «10 заповедей для родителей»</vt:lpstr>
      <vt:lpstr>Постер – как схема ментальной карты</vt:lpstr>
      <vt:lpstr>Постер – рисунок, например,  «Составляющие здоровья ребёнка»</vt:lpstr>
      <vt:lpstr>Постеры, которые можно делать с детьми старшего возраста</vt:lpstr>
      <vt:lpstr>Теорию – в практику</vt:lpstr>
      <vt:lpstr>Теорию – в практику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Государственное  бюджетное общеобразовательное учреждение Самарской области средняя общеобразовательная школа № 1 имени Героя Советского Союза Зои Космодемьянской городского округа Чапаевск Самарской области СП «Детский сад № 8 «Тополёк» </dc:title>
  <cp:lastModifiedBy>Максим</cp:lastModifiedBy>
  <cp:revision>14</cp:revision>
  <dcterms:modified xsi:type="dcterms:W3CDTF">2017-12-24T11:16:28Z</dcterms:modified>
</cp:coreProperties>
</file>