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3" r:id="rId8"/>
    <p:sldId id="273" r:id="rId9"/>
    <p:sldId id="267" r:id="rId10"/>
    <p:sldId id="264" r:id="rId11"/>
    <p:sldId id="268" r:id="rId12"/>
    <p:sldId id="270" r:id="rId13"/>
    <p:sldId id="271" r:id="rId14"/>
    <p:sldId id="269" r:id="rId15"/>
    <p:sldId id="262" r:id="rId16"/>
    <p:sldId id="275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0AC16A-C99A-4E12-9796-A85FA7A15C15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C6A65B-6B7F-408D-BFD9-08FFF0180D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8410604" cy="4432736"/>
          </a:xfrm>
        </p:spPr>
        <p:txBody>
          <a:bodyPr>
            <a:normAutofit/>
          </a:bodyPr>
          <a:lstStyle/>
          <a:p>
            <a:pPr algn="r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Проект выполнила 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обучающаяся 6 класса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Склярова </a:t>
            </a:r>
            <a:r>
              <a:rPr lang="ru-RU" sz="2700" i="1" dirty="0" err="1" smtClean="0">
                <a:latin typeface="Times New Roman" pitchFamily="18" charset="0"/>
                <a:cs typeface="Times New Roman" pitchFamily="18" charset="0"/>
              </a:rPr>
              <a:t>Элина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Федоровна </a:t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МБОУ «СОШ с. Святославка»</a:t>
            </a:r>
            <a:r>
              <a:rPr lang="ru-RU" sz="27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smtClean="0">
                <a:latin typeface="Times New Roman" pitchFamily="18" charset="0"/>
                <a:cs typeface="Times New Roman" pitchFamily="18" charset="0"/>
              </a:rPr>
              <a:t>Руководитель проекта </a:t>
            </a:r>
            <a:br>
              <a:rPr lang="ru-RU" sz="27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smtClean="0">
                <a:latin typeface="Times New Roman" pitchFamily="18" charset="0"/>
                <a:cs typeface="Times New Roman" pitchFamily="18" charset="0"/>
              </a:rPr>
              <a:t>Зуева </a:t>
            </a:r>
            <a:r>
              <a:rPr lang="ru-RU" sz="2700" i="1" dirty="0" err="1" smtClean="0">
                <a:latin typeface="Times New Roman" pitchFamily="18" charset="0"/>
                <a:cs typeface="Times New Roman" pitchFamily="18" charset="0"/>
              </a:rPr>
              <a:t>елена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i="1" dirty="0" err="1" smtClean="0">
                <a:latin typeface="Times New Roman" pitchFamily="18" charset="0"/>
                <a:cs typeface="Times New Roman" pitchFamily="18" charset="0"/>
              </a:rPr>
              <a:t>сергеевна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57166"/>
            <a:ext cx="8458200" cy="192882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Туристический маршрут по уникальным природным объектам Саратовской области» «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Хвалынский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национальный парк»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393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43182"/>
            <a:ext cx="321471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«Святой родник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5053018" cy="4525963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Необычна история Святого родника. Источник находился в часовне мужского монастыря. А согласно русским легендам, родник начинает бить внутри часовни, когда под ней хоронят святого. Вода считалась целебной. По народным поверьям в ней полезно было купаться ночью, а еще лучше в ночь накануне Ивана Купалы, когда вода во всех источниках становится святой. Это место издревле считалось священным, а в эпоху древней Руси по рассказам очевидцев тут стоял поклонный крест, на нем висела икона, и всегда горела лампада. Здесь была точка пересечения больших дорог северных и южных, восточных и западных. Люди преклоняли колени перед дальней дорогой «на перекрестке своей судьбы».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letopisi.org/images/thumb/b/b2/%D0%A0%D0%BE%D0%B4%D0%BD%D0%B8%D0%BA.jpg/180px-%D0%A0%D0%BE%D0%B4%D0%BD%D0%B8%D0%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571612"/>
            <a:ext cx="2928958" cy="2071702"/>
          </a:xfrm>
          <a:prstGeom prst="rect">
            <a:avLst/>
          </a:prstGeom>
          <a:noFill/>
        </p:spPr>
      </p:pic>
      <p:pic>
        <p:nvPicPr>
          <p:cNvPr id="21510" name="Picture 6" descr="http://letopisi.org/images/1/1a/%D0%A6%D0%B5%D1%80%D0%BA%D0%BE%D0%B2%D1%8C%D0%BF%D1%80%D0%B8%D1%80%D0%BE%D0%B4%D0%BD%D0%B8%D0%BA%D0%B5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071942"/>
            <a:ext cx="2428892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3200" b="1" i="1" dirty="0" smtClean="0"/>
              <a:t>Тропа «Заповедный край»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1554162"/>
            <a:ext cx="3490906" cy="4525963"/>
          </a:xfrm>
        </p:spPr>
        <p:txBody>
          <a:bodyPr>
            <a:normAutofit/>
          </a:bodyPr>
          <a:lstStyle/>
          <a:p>
            <a:pPr algn="r">
              <a:spcBef>
                <a:spcPct val="50000"/>
              </a:spcBef>
            </a:pPr>
            <a:endParaRPr lang="ru-RU" alt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Фауна насчитывает:</a:t>
            </a: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более 5000 видов насекомых;</a:t>
            </a: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6 видов амфибий;</a:t>
            </a: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8 видов рептилий;</a:t>
            </a: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168 видов гнездящихся птиц;</a:t>
            </a: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38 видов млекопитающих.</a:t>
            </a:r>
          </a:p>
          <a:p>
            <a:pPr algn="r">
              <a:spcBef>
                <a:spcPct val="50000"/>
              </a:spcBef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Более 100 видов животных </a:t>
            </a:r>
          </a:p>
          <a:p>
            <a:pPr algn="r">
              <a:spcBef>
                <a:spcPct val="50000"/>
              </a:spcBef>
              <a:buNone/>
            </a:pPr>
            <a:r>
              <a:rPr lang="ru-RU" altLang="ru-RU" sz="1700" dirty="0" smtClean="0">
                <a:latin typeface="Times New Roman" pitchFamily="18" charset="0"/>
                <a:cs typeface="Times New Roman" pitchFamily="18" charset="0"/>
              </a:rPr>
              <a:t>являются редкими и охраняемыми.</a:t>
            </a:r>
          </a:p>
          <a:p>
            <a:endParaRPr lang="ru-RU" dirty="0"/>
          </a:p>
        </p:txBody>
      </p:sp>
      <p:pic>
        <p:nvPicPr>
          <p:cNvPr id="4" name="Picture 5" descr="Хвалынский национальный пар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2214554"/>
            <a:ext cx="471490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Растения и животные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Волчник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смертельный                                         воронец                         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грушанка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honeylake.ru/images/stories/822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000240"/>
            <a:ext cx="2553145" cy="195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http://www.ayzdorov.ru/images/Travi/vorone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44" y="2071678"/>
            <a:ext cx="2482552" cy="185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ttp://www.ayzdorov.ru/images/Travi/gryshanka-kryglolistnay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2071678"/>
            <a:ext cx="230954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rgp-journal.ru/logo/Bob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071942"/>
            <a:ext cx="3143272" cy="2570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tambov-zoo.ru/alfaident/data/V/Vyhuhol/adFotoBig/Vyhuhol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7752" y="4214818"/>
            <a:ext cx="3613144" cy="240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Птицы и насекомые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http://iv-flowers.com/pics/baloban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97032"/>
            <a:ext cx="2861626" cy="214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28860" y="1928802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Сокол </a:t>
            </a:r>
            <a:r>
              <a:rPr lang="ru-RU" dirty="0" err="1" smtClean="0">
                <a:solidFill>
                  <a:schemeClr val="bg1"/>
                </a:solidFill>
              </a:rPr>
              <a:t>балобан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" name="Picture 2" descr="http://pticyrus.info/wp-content/uploads/2012/11/mogilni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1785926"/>
            <a:ext cx="2785153" cy="208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857884" y="192880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могильник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" name="Picture 2" descr="http://beatlename.ru/kartinki/zhuki/zhuk-olen/zhuk-olen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214818"/>
            <a:ext cx="4214810" cy="193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714612" y="557214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Жук  олень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Picture 2" descr="https://otvet.imgsmail.ru/download/338f1a195d900b7f8e1cd525344d95ee_i-453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4000504"/>
            <a:ext cx="2524126" cy="252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929322" y="421481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Бабочка бражник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«Лесные фантазии»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16059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«Лесные фантазии» — детская экологическая тропа с элементами сказки. Протяженность маршрута — 0,5 км. Тропа расположена к западу от г. 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Богданиха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 предназначена для дошкольников и учащихся начальных классов.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Экскурсия по тропе состоит из приключений, лесных сюрпризов, преодоления полосы препятствий. Путешествуя по тропе, ребята встречаются с Лешим — хозяином здешнего леса, и Бабой Ягой. Сказочные герои в игровой форме знакомят детей с лесом и его обитателями, развивают в детях бережное отношение к родной природе</a:t>
            </a:r>
          </a:p>
          <a:p>
            <a:endParaRPr lang="ru-RU" dirty="0"/>
          </a:p>
        </p:txBody>
      </p:sp>
      <p:pic>
        <p:nvPicPr>
          <p:cNvPr id="25602" name="Picture 2" descr="http://nphvalynskiy.narod.ru/_pu/0/s8624797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4071942"/>
            <a:ext cx="3214710" cy="2411033"/>
          </a:xfrm>
          <a:prstGeom prst="rect">
            <a:avLst/>
          </a:prstGeom>
          <a:noFill/>
        </p:spPr>
      </p:pic>
      <p:pic>
        <p:nvPicPr>
          <p:cNvPr id="25604" name="Picture 4" descr="http://nphvalynskiy.narod.ru/_pu/0/s334700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071942"/>
            <a:ext cx="300035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Саратовская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швейцария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28604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Курорт находится на Приволжской возвышенности – в самой высокой ее точке – 379 метров над уровнем моря.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Хвалынский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горнолыжный курорт был открыт в 2005 году, это очень современная и прекрасно оборудованная база отдыха. Лучшее время для посещения курорта – месяцы с декабря по март.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Хвалынский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горнолыжный курорт славится отличными условиями для отдыха. Трассы здесь подходят как для начинающих лыжников, так и для профессионалов. Подъемники – очень комфортные и современные. Здесь расположена самая длинная трасса региона в 1800 метров длиной.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s://rutraveller.ru/icache/place/1/930/091/193091_603x3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86124"/>
            <a:ext cx="642942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завершении хочется сказать… 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500174"/>
            <a:ext cx="44291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Хвалынский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национальный парк поможет вам отдохнуть душой, восстановить здоровье и вернуть жизненный тонус. Свежий лесной воздух, чистые источники воды, грибы, ягоды, и просто красота местной природы завораживают. А какие виды открываются, самое то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фотосессии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Обязательно, приезжайте к нам!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m0-tub-ru.yandex.net/i?id=7fce71ea622476d443d19a81c64155f4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392909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err="1" smtClean="0">
                <a:latin typeface="Monotype Corsiva" pitchFamily="66" charset="0"/>
              </a:rPr>
              <a:t>Хвалынский</a:t>
            </a:r>
            <a:r>
              <a:rPr lang="ru-RU" dirty="0" smtClean="0">
                <a:latin typeface="Monotype Corsiva" pitchFamily="66" charset="0"/>
              </a:rPr>
              <a:t> парк прекрасен летом и зимой в нём пахнет солнцем, медом и сосной!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1746" name="Picture 2" descr="https://im0-tub-ru.yandex.net/i?id=7fce71ea622476d443d19a81c64155f4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3214710" cy="2143140"/>
          </a:xfrm>
          <a:prstGeom prst="rect">
            <a:avLst/>
          </a:prstGeom>
          <a:noFill/>
        </p:spPr>
      </p:pic>
      <p:pic>
        <p:nvPicPr>
          <p:cNvPr id="31748" name="Picture 4" descr="http://ms.users.photofile.ru/photo/ms/3673164/xlarge/821891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285728"/>
            <a:ext cx="3786242" cy="2144071"/>
          </a:xfrm>
          <a:prstGeom prst="rect">
            <a:avLst/>
          </a:prstGeom>
          <a:noFill/>
        </p:spPr>
      </p:pic>
      <p:pic>
        <p:nvPicPr>
          <p:cNvPr id="31750" name="Picture 6" descr="http://lyuboznayka.ru/_bd/1/1162607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786190"/>
            <a:ext cx="6500858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376882"/>
          </a:xfrm>
        </p:spPr>
        <p:txBody>
          <a:bodyPr/>
          <a:lstStyle/>
          <a:p>
            <a:r>
              <a:rPr lang="ru-RU" sz="2800" dirty="0" smtClean="0">
                <a:latin typeface="Monotype Corsiva" pitchFamily="66" charset="0"/>
              </a:rPr>
              <a:t>Вы когда-нибудь бывали в Хвалынске? Нет?! Обязательно приезжайте. </a:t>
            </a:r>
            <a:br>
              <a:rPr lang="ru-RU" sz="2800" dirty="0" smtClean="0"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Если Вы устали от рабочей суеты, напряженного ритма жизни, ежедневных проблем дома и на работе – здесь Вы найдете то, что Вам нужно: гармонию и умиротворение.</a:t>
            </a:r>
          </a:p>
          <a:p>
            <a:endParaRPr lang="ru-RU" dirty="0"/>
          </a:p>
        </p:txBody>
      </p:sp>
      <p:pic>
        <p:nvPicPr>
          <p:cNvPr id="87042" name="Picture 2" descr="http://ic.pics.livejournal.com/yelkz/20382074/457147/457147_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7620" y="3071810"/>
            <a:ext cx="471490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latin typeface="Monotype Corsiva" pitchFamily="66" charset="0"/>
              </a:rPr>
              <a:t>хвалынск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Monotype Corsiva" pitchFamily="66" charset="0"/>
              </a:rPr>
              <a:t>Сейчас это тихий и уютный курортный городок на Волге. Он знаменит живописными меловыми горами, реликтовыми соснами и вкуснейшей родниковой водой. Впервые оказавшись в Хвалынске, вы будете очарованы ностальгической прелестью этого маленького курортного городка. Город Хвалынск — самый старый город в Саратовской области. Он был основан в 1556 году как русский сторожевой пост на волжском острове Сосновый. Поселение это управлялось келарем московского Чудова монастыря. В 1606 году поселение было перенесено на место современного Хвалынска и стало селом Сосновый Остров. С 1780 года — уездный город Хвалынск.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Предлагаем вам ознакомится с картой маршрута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1.«Заповедный край»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вы сможете пройтись по горе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Богданихе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где воочию познакомитесь с редчайшими видами растений и животных.                 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2.«Пещера монаха»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по ущелью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Черемшан-месту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где находились старообрядческие монастыри, вы дойдёте до пещеры на самой вершине высокой меловой горы.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«Гора Беленькая»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у вас будет возможность подняться на самую высокую точку Приволжской возвышенности — гору Беленькую (379 м над уровнем моря).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4.«Путешествие по дну древнего моря»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проходя по хребту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Таши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вы увидите обнажения осадочных пород, образовавшихся на дне древнего моря, сможете притронуться к отпечаткам древних живых существ.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5.«Родник Святой»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вы побываете у подножия гор «12 братьев», в часовне, внутри которой находится этот родник.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6.«Лесные фантазии»-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детская экологическая тропа с элементами сказки.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7. </a:t>
            </a: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Саратовская «Швейцария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горнолыжный курорт.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Заповедный край </a:t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«Гора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богданиха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Проходя по хребту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Богданихи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можно услышать гул от своих шагов, словно под тобой пустота. На самом деле под ногами пористые осадочные породы - мел.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letopisi.org/images/thumb/c/c2/%D0%93%D0%BE%D1%80%D0%B0%D0%B1%D0%BE%D0%B3%D0%B4%D0%B0%D0%BD%D0%B8%D1%85%D0%B0.jpg/180px-%D0%93%D0%BE%D1%80%D0%B0%D0%B1%D0%BE%D0%B3%D0%B4%D0%B0%D0%BD%D0%B8%D1%85%D0%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928934"/>
            <a:ext cx="614366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Меловая сосна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124852" cy="452596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Сосна является реликтом, эндемиком, т.е. нигде в мире больше не встречается. Меловая сосна является здесь видом, играющим основную роль в создании структуры биогеоценоза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http://koffkindom.ru/wp-content/uploads/2016/03/%D0%A1%D0%BE%D1%81%D0%BD%D0%B0-%D0%BE%D0%B1%D1%8B%D0%BA%D0%BD%D0%BE%D0%B2%D0%B5%D0%BD%D0%BD%D0%B0%D1%8F-%D0%BE%D0%BF%D0%B8%D1%81%D0%B0%D0%BD%D0%B8%D0%B5-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2857496"/>
            <a:ext cx="507209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Пещера монаха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85794"/>
            <a:ext cx="8482042" cy="5294331"/>
          </a:xfrm>
        </p:spPr>
        <p:txBody>
          <a:bodyPr>
            <a:no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Тропа «Пещера Монаха» - одно из самых загадочных и таинственных мест на территории парка, она находится на высокой вершине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Хвалынских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гор - это «сакральный природный памятник, имеющий культовое значение».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При посещении пещеры происходит исполнение желаний, исцеление от болезней.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erchaes.ru/fancyupload/uploads/20150717_45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6116" y="2714620"/>
            <a:ext cx="5286380" cy="3638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«гора Беленькая»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Самая высокая точка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Хвалынских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гор – гора Беленькая (высота ее – 379м над уровнем моря), входит в состав Приволжской возвышенности, находится в 10 км к западу от Хвалынска. Необычайный ландшафт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Хвалынских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начал формироваться 114 млн. лет назад. Горы действительно белые, потому что состоят из чистого мела, который, как никогда не тающий снег, сверкает круглый год между зеленью сосен.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ds02.infourok.ru/uploads/ex/0809/0000dee0-e7c83aa6/img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86182" y="3286124"/>
            <a:ext cx="505650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По дну древнего моря»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Экологическая тропа по урочищу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Таши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", что значит камень. Здесь имеются обнажения осадочных пород, поэтому встречается колоссальное количество отпечатков раковин древних моллюсков, их следов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krasivye-mesta.ru/img/National-Park-Khvalynsky-hi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786058"/>
            <a:ext cx="6072198" cy="3750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</TotalTime>
  <Words>654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Проект выполнила  обучающаяся 6 класса Склярова Элина Федоровна  МБОУ «СОШ с. Святославка»  Руководитель проекта  Зуева елена сергеевна </vt:lpstr>
      <vt:lpstr>Слайд 2</vt:lpstr>
      <vt:lpstr>хвалынск</vt:lpstr>
      <vt:lpstr>Предлагаем вам ознакомится с картой маршрута</vt:lpstr>
      <vt:lpstr>Заповедный край  «Гора богданиха»</vt:lpstr>
      <vt:lpstr>Меловая сосна</vt:lpstr>
      <vt:lpstr>«Пещера монаха»</vt:lpstr>
      <vt:lpstr>«гора Беленькая»</vt:lpstr>
      <vt:lpstr>«По дну древнего моря»</vt:lpstr>
      <vt:lpstr>«Святой родник»</vt:lpstr>
      <vt:lpstr>Тропа «Заповедный край»</vt:lpstr>
      <vt:lpstr>Растения и животные</vt:lpstr>
      <vt:lpstr>Птицы и насекомые</vt:lpstr>
      <vt:lpstr>«Лесные фантазии»</vt:lpstr>
      <vt:lpstr>Саратовская «швейцария»</vt:lpstr>
      <vt:lpstr>В завершении хочется сказать… .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Лучший туристический маршрут по Саратовской области</dc:title>
  <dc:creator>Panda-07-05-13</dc:creator>
  <cp:lastModifiedBy>Panda-07-05-13</cp:lastModifiedBy>
  <cp:revision>35</cp:revision>
  <dcterms:created xsi:type="dcterms:W3CDTF">2017-03-09T15:40:46Z</dcterms:created>
  <dcterms:modified xsi:type="dcterms:W3CDTF">2017-12-24T09:01:23Z</dcterms:modified>
</cp:coreProperties>
</file>