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0AB3FA-D048-4B3F-ACA6-716E473C185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DCE6C9-026D-466E-9D43-25E8A5E22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Устный счет.</a:t>
            </a:r>
            <a:br>
              <a:rPr lang="ru-RU" dirty="0" smtClean="0"/>
            </a:br>
            <a:r>
              <a:rPr lang="ru-RU" dirty="0" smtClean="0"/>
              <a:t>Задачи.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Выполнила   </a:t>
            </a:r>
            <a:r>
              <a:rPr lang="ru-RU" dirty="0" err="1" smtClean="0"/>
              <a:t>Кашлева</a:t>
            </a:r>
            <a:r>
              <a:rPr lang="ru-RU" dirty="0" smtClean="0"/>
              <a:t> Н.В.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 школы </a:t>
            </a:r>
            <a:r>
              <a:rPr lang="ru-RU" dirty="0" smtClean="0"/>
              <a:t>№</a:t>
            </a:r>
            <a:r>
              <a:rPr lang="ru-RU" dirty="0"/>
              <a:t> </a:t>
            </a:r>
            <a:r>
              <a:rPr lang="ru-RU" dirty="0" smtClean="0"/>
              <a:t>30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Длина хвоста муравьеда 1 м, а хвост носухи составляет 3/5 его длины. Какой длины хвост у носухи?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60 см.</a:t>
            </a:r>
          </a:p>
        </p:txBody>
      </p:sp>
      <p:pic>
        <p:nvPicPr>
          <p:cNvPr id="5" name="Содержимое 4" descr="Tanya-Dewey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95936" y="3741008"/>
            <a:ext cx="5148064" cy="3116992"/>
          </a:xfrm>
        </p:spPr>
      </p:pic>
      <p:pic>
        <p:nvPicPr>
          <p:cNvPr id="40962" name="Picture 2" descr="http://upload.wikimedia.org/wikipedia/commons/thumb/4/4e/Nasua_nasua_Ilha_Anchieta.jpg/350px-Nasua_nasua_Ilha_Anchie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1251" y="1124744"/>
            <a:ext cx="3982749" cy="2651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Голова жирафа находится в 6 метрах над землей. Это в 4 раза выше среднего человеческого роста. Каков средний рост человека?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150 см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9938" name="Picture 2" descr="http://www.varvarka.ru/files/2888/Giraffe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7754" y="1484784"/>
            <a:ext cx="5076056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Молодцы!</a:t>
            </a:r>
            <a:endParaRPr lang="ru-RU" dirty="0"/>
          </a:p>
        </p:txBody>
      </p:sp>
      <p:pic>
        <p:nvPicPr>
          <p:cNvPr id="7" name="Содержимое 6" descr="0_79ec2_feca93b6_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772816"/>
            <a:ext cx="3112126" cy="36902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Самка кенгуру весит 15 кг, а новорожденный кенгуренок 1 г. На сколько малыш легче мамы?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FF0000"/>
                </a:solidFill>
              </a:rPr>
              <a:t>14кг 999г.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ke3213321321go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79703" y="1583034"/>
            <a:ext cx="4412777" cy="40782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Самец слона весит 4 т, а новорожденный слоненок на 3 т 920 кг меньше. Сколько весит слоненок?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80 кг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imag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93505" y="1412776"/>
            <a:ext cx="4750495" cy="446449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Самый тяжелый жук Голиаф весит 100 г,  а самая маленькая летучая мышь -Шмель  2 г. Во сколько раз жук тяжелее мыши?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В 50 раз.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4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620688"/>
            <a:ext cx="3855867" cy="2646462"/>
          </a:xfrm>
        </p:spPr>
      </p:pic>
      <p:pic>
        <p:nvPicPr>
          <p:cNvPr id="1027" name="Picture 3" descr="C:\Users\Местра\Desktop\pochemu_svinonosuyu_letuchuyu_mysh_takje_nazyvayut_letuchei_myshyu-shmelem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295869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Самый большой размах крыльев у альбатроса 3м 50см , а размах крыльев у колибри 7 см. Во сколько раз длина крыльев у альбатроса больше?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В 50 раз.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albatros_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00600" y="3518102"/>
            <a:ext cx="4343400" cy="3339898"/>
          </a:xfrm>
        </p:spPr>
      </p:pic>
      <p:pic>
        <p:nvPicPr>
          <p:cNvPr id="46082" name="Picture 2" descr="http://science.compulenta.ru/upload/iblock/c31/2687372845_2291d0c0a6_z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1235" y="836712"/>
            <a:ext cx="3602765" cy="270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Палочник -  самое длинное насекомое. Его длина 330 мм. Найди длину тарантула, если она меньше на    8 см.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250 мм.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P902018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87565" y="692696"/>
            <a:ext cx="4656435" cy="3492326"/>
          </a:xfrm>
        </p:spPr>
      </p:pic>
      <p:pic>
        <p:nvPicPr>
          <p:cNvPr id="45058" name="Picture 2" descr="http://www.kartinki24.ru/uploads/gallery/main/275/kartinki24_spiders_0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67709"/>
            <a:ext cx="3851920" cy="2890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Белый носорог весит   3 850 кг, а бегемот      3 400 кг. Кто тяжелее и на сколько?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Носорог на 450 кг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272084602_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09852" y="548680"/>
            <a:ext cx="4534148" cy="2833842"/>
          </a:xfrm>
        </p:spPr>
      </p:pic>
      <p:pic>
        <p:nvPicPr>
          <p:cNvPr id="44034" name="Picture 2" descr="http://zooclub.ru/skat/img.php?w=700&amp;h=700&amp;img=./attach/fotogal/oboi/wild/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573016"/>
            <a:ext cx="4267233" cy="3200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Вес белого медведя 500 кг, что составляет 70% от веса бурого медведя. Сколько весит бурый медведь?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350 кг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e9e5b7837b3e5c54d50b21d41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83968" y="260648"/>
            <a:ext cx="5011297" cy="3312467"/>
          </a:xfrm>
        </p:spPr>
      </p:pic>
      <p:pic>
        <p:nvPicPr>
          <p:cNvPr id="43010" name="Picture 2" descr="http://www.alem-tour.ru/images/34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3749" y="3346170"/>
            <a:ext cx="4680251" cy="3511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763144" cy="4724400"/>
          </a:xfrm>
        </p:spPr>
        <p:txBody>
          <a:bodyPr/>
          <a:lstStyle/>
          <a:p>
            <a:r>
              <a:rPr lang="ru-RU" dirty="0" smtClean="0"/>
              <a:t>Взрослый бегемот весит 3 тонны. А малыш на 2 тонны 600 кг меньше. Сколько весит детеныш?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400 кг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0b1d0b5d0b3d0b5d0bcd0bed18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067944" y="1340768"/>
            <a:ext cx="4797622" cy="446449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259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Устный счет. Задачи.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Жираф</vt:lpstr>
      <vt:lpstr>Молодцы!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счет.</dc:title>
  <dc:creator>Местра</dc:creator>
  <cp:lastModifiedBy>Наташа</cp:lastModifiedBy>
  <cp:revision>30</cp:revision>
  <dcterms:created xsi:type="dcterms:W3CDTF">2013-02-10T10:13:09Z</dcterms:created>
  <dcterms:modified xsi:type="dcterms:W3CDTF">2015-10-10T06:34:05Z</dcterms:modified>
</cp:coreProperties>
</file>