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  <p:sldMasterId id="2147483768" r:id="rId2"/>
  </p:sldMasterIdLst>
  <p:sldIdLst>
    <p:sldId id="264" r:id="rId3"/>
    <p:sldId id="267" r:id="rId4"/>
    <p:sldId id="265" r:id="rId5"/>
    <p:sldId id="266" r:id="rId6"/>
    <p:sldId id="269" r:id="rId7"/>
    <p:sldId id="270" r:id="rId8"/>
    <p:sldId id="271" r:id="rId9"/>
    <p:sldId id="256" r:id="rId10"/>
    <p:sldId id="259" r:id="rId11"/>
    <p:sldId id="260" r:id="rId12"/>
    <p:sldId id="261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900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4A58-4AB7-4581-A3E6-29D261AA521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7B07D1-DC10-43E4-BB0B-A1159459E23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4A58-4AB7-4581-A3E6-29D261AA521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B07D1-DC10-43E4-BB0B-A1159459E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4A58-4AB7-4581-A3E6-29D261AA521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B07D1-DC10-43E4-BB0B-A1159459E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4A58-4AB7-4581-A3E6-29D261AA521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7B07D1-DC10-43E4-BB0B-A1159459E23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4A58-4AB7-4581-A3E6-29D261AA521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B07D1-DC10-43E4-BB0B-A1159459E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4A58-4AB7-4581-A3E6-29D261AA521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B07D1-DC10-43E4-BB0B-A1159459E23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4A58-4AB7-4581-A3E6-29D261AA521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B07D1-DC10-43E4-BB0B-A1159459E23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4A58-4AB7-4581-A3E6-29D261AA521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B07D1-DC10-43E4-BB0B-A1159459E23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4A58-4AB7-4581-A3E6-29D261AA521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B07D1-DC10-43E4-BB0B-A1159459E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4A58-4AB7-4581-A3E6-29D261AA521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B07D1-DC10-43E4-BB0B-A1159459E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4A58-4AB7-4581-A3E6-29D261AA521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B07D1-DC10-43E4-BB0B-A1159459E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4A58-4AB7-4581-A3E6-29D261AA521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B07D1-DC10-43E4-BB0B-A1159459E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4A58-4AB7-4581-A3E6-29D261AA521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B07D1-DC10-43E4-BB0B-A1159459E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4A58-4AB7-4581-A3E6-29D261AA521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B07D1-DC10-43E4-BB0B-A1159459E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4A58-4AB7-4581-A3E6-29D261AA521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B07D1-DC10-43E4-BB0B-A1159459E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4A58-4AB7-4581-A3E6-29D261AA521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B07D1-DC10-43E4-BB0B-A1159459E23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4A58-4AB7-4581-A3E6-29D261AA521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B07D1-DC10-43E4-BB0B-A1159459E23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4A58-4AB7-4581-A3E6-29D261AA521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B07D1-DC10-43E4-BB0B-A1159459E23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4A58-4AB7-4581-A3E6-29D261AA521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B07D1-DC10-43E4-BB0B-A1159459E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4A58-4AB7-4581-A3E6-29D261AA521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B07D1-DC10-43E4-BB0B-A1159459E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4A58-4AB7-4581-A3E6-29D261AA521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B07D1-DC10-43E4-BB0B-A1159459E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4A58-4AB7-4581-A3E6-29D261AA521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B07D1-DC10-43E4-BB0B-A1159459E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E644A58-4AB7-4581-A3E6-29D261AA521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17B07D1-DC10-43E4-BB0B-A1159459E23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E644A58-4AB7-4581-A3E6-29D261AA5212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17B07D1-DC10-43E4-BB0B-A1159459E23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50000">
              <a:schemeClr val="tx2"/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387424"/>
            <a:ext cx="8229600" cy="194421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Команда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Сорви голова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556792"/>
            <a:ext cx="5832648" cy="3960440"/>
          </a:xfrm>
        </p:spPr>
      </p:pic>
      <p:sp>
        <p:nvSpPr>
          <p:cNvPr id="3" name="TextBox 2"/>
          <p:cNvSpPr txBox="1"/>
          <p:nvPr/>
        </p:nvSpPr>
        <p:spPr>
          <a:xfrm>
            <a:off x="683568" y="5517232"/>
            <a:ext cx="76328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 4 класса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МОУ </a:t>
            </a:r>
            <a:r>
              <a:rPr lang="ru-RU" sz="32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Дубковская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СОШ </a:t>
            </a:r>
            <a:r>
              <a:rPr lang="ru-RU" sz="32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Переславский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МР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Detske_pesni_-_Pro_pravila_dorozhnogo_dvizheniya_(iPleer.fm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3168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844824"/>
          </a:xfrm>
        </p:spPr>
        <p:txBody>
          <a:bodyPr/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Если пешеходная дорожка </a:t>
            </a:r>
            <a:r>
              <a:rPr lang="ru-RU" sz="2800" dirty="0" err="1" smtClean="0">
                <a:solidFill>
                  <a:schemeClr val="tx2">
                    <a:lumMod val="75000"/>
                  </a:schemeClr>
                </a:solidFill>
              </a:rPr>
              <a:t>отсутствует,то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иди по обочине дороги </a:t>
            </a:r>
            <a:r>
              <a:rPr lang="ru-RU" sz="2800" dirty="0" smtClean="0">
                <a:solidFill>
                  <a:srgbClr val="FF0000"/>
                </a:solidFill>
              </a:rPr>
              <a:t>навстречу движения</a:t>
            </a:r>
            <a:r>
              <a:rPr lang="en-US" sz="2800" dirty="0" smtClean="0">
                <a:solidFill>
                  <a:srgbClr val="FF0000"/>
                </a:solidFill>
              </a:rPr>
              <a:t>!</a:t>
            </a:r>
            <a:r>
              <a:rPr lang="ru-RU" sz="2800" dirty="0" smtClean="0">
                <a:solidFill>
                  <a:srgbClr val="FF0000"/>
                </a:solidFill>
              </a:rPr>
              <a:t> транспорта!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340768"/>
            <a:ext cx="8136904" cy="5256584"/>
          </a:xfrm>
        </p:spPr>
      </p:pic>
    </p:spTree>
    <p:extLst>
      <p:ext uri="{BB962C8B-B14F-4D97-AF65-F5344CB8AC3E}">
        <p14:creationId xmlns:p14="http://schemas.microsoft.com/office/powerpoint/2010/main" val="344420667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600200"/>
          </a:xfrm>
        </p:spPr>
        <p:txBody>
          <a:bodyPr/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играй на проезжей части или рядом с ней, </a:t>
            </a:r>
            <a:r>
              <a:rPr lang="ru-RU" sz="3200" dirty="0" smtClean="0">
                <a:solidFill>
                  <a:srgbClr val="FF0000"/>
                </a:solidFill>
              </a:rPr>
              <a:t>это опасно для жизни!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600200"/>
            <a:ext cx="7920880" cy="4997152"/>
          </a:xfrm>
        </p:spPr>
      </p:pic>
    </p:spTree>
    <p:extLst>
      <p:ext uri="{BB962C8B-B14F-4D97-AF65-F5344CB8AC3E}">
        <p14:creationId xmlns:p14="http://schemas.microsoft.com/office/powerpoint/2010/main" val="103259185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стя\Downloads\презентация\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549690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Умная дорога в школу</a:t>
            </a:r>
            <a:endParaRPr lang="ru-RU" sz="9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78615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50000">
              <a:srgbClr val="00B050"/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Дорогие ребята!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51720" y="1484784"/>
            <a:ext cx="4536504" cy="309510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43608" y="4869160"/>
            <a:ext cx="7128792" cy="198884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Наступил новый учебный год</a:t>
            </a:r>
            <a:r>
              <a:rPr lang="en-US" sz="2400" b="1" dirty="0" smtClean="0">
                <a:solidFill>
                  <a:srgbClr val="FF0000"/>
                </a:solidFill>
              </a:rPr>
              <a:t>,</a:t>
            </a:r>
            <a:r>
              <a:rPr lang="ru-RU" sz="2400" b="1" dirty="0" smtClean="0">
                <a:solidFill>
                  <a:srgbClr val="FF0000"/>
                </a:solidFill>
              </a:rPr>
              <a:t>и вы начали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ходить в школу .Но всегда ли вы соблюдаете правила дорожного движения</a:t>
            </a:r>
            <a:r>
              <a:rPr lang="en-US" sz="2400" b="1" dirty="0" smtClean="0">
                <a:solidFill>
                  <a:srgbClr val="FF0000"/>
                </a:solidFill>
              </a:rPr>
              <a:t>? </a:t>
            </a:r>
            <a:r>
              <a:rPr lang="ru-RU" sz="2400" b="1" dirty="0" smtClean="0">
                <a:solidFill>
                  <a:srgbClr val="FF0000"/>
                </a:solidFill>
              </a:rPr>
              <a:t>Безопасен ли ваш путь</a:t>
            </a:r>
            <a:r>
              <a:rPr lang="en-US" sz="2400" b="1" dirty="0" smtClean="0">
                <a:solidFill>
                  <a:srgbClr val="FF0000"/>
                </a:solidFill>
              </a:rPr>
              <a:t>?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endParaRPr lang="ru-RU" sz="24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47159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50000">
              <a:srgbClr val="00B0F0"/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08912" cy="360040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Советы </a:t>
            </a:r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друзей, которые не слушают родителей и не умеют правильно вести себя на дороге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0" y="5229200"/>
            <a:ext cx="9144000" cy="1628800"/>
          </a:xfrm>
        </p:spPr>
        <p:txBody>
          <a:bodyPr>
            <a:normAutofit/>
          </a:bodyPr>
          <a:lstStyle/>
          <a:p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01961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50000">
              <a:srgbClr val="00B0F0"/>
            </a:gs>
            <a:gs pos="76000">
              <a:schemeClr val="bg1">
                <a:tint val="90000"/>
                <a:shade val="90000"/>
                <a:satMod val="200000"/>
              </a:schemeClr>
            </a:gs>
            <a:gs pos="92000">
              <a:schemeClr val="bg1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850164"/>
            <a:ext cx="8208912" cy="5243132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08912" cy="3600400"/>
          </a:xfrm>
          <a:ln w="76200">
            <a:solidFill>
              <a:schemeClr val="tx2">
                <a:lumMod val="50000"/>
              </a:schemeClr>
            </a:solidFill>
          </a:ln>
        </p:spPr>
        <p:txBody>
          <a:bodyPr/>
          <a:lstStyle/>
          <a:p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0" y="5229200"/>
            <a:ext cx="9144000" cy="1628800"/>
          </a:xfrm>
        </p:spPr>
        <p:txBody>
          <a:bodyPr>
            <a:normAutofit/>
          </a:bodyPr>
          <a:lstStyle/>
          <a:p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72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06084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Ты не бегай по дороге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Береги свои ты ноги.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Слушайся родителей .будешь победителем!</a:t>
            </a:r>
            <a:endParaRPr lang="ru-RU" sz="28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420888"/>
            <a:ext cx="8280920" cy="4139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5794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/>
                <a:cs typeface="Times New Roman" panose="02020603050405020304" pitchFamily="18" charset="0"/>
              </a:rPr>
              <a:t>Видишь глаз горит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/>
                <a:cs typeface="Times New Roman" panose="02020603050405020304" pitchFamily="18" charset="0"/>
              </a:rPr>
              <a:t>зелёный?</a:t>
            </a:r>
            <a:r>
              <a:rPr lang="ru-RU" sz="2800" b="1" dirty="0" smtClean="0"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 Смело ты иди с Алёной. 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А увидишь </a:t>
            </a:r>
            <a:r>
              <a:rPr lang="ru-RU" sz="2800" b="1" dirty="0" smtClean="0"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красный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ты, то постой и подожди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735456"/>
            <a:ext cx="8496943" cy="4861895"/>
          </a:xfrm>
        </p:spPr>
      </p:pic>
    </p:spTree>
    <p:extLst>
      <p:ext uri="{BB962C8B-B14F-4D97-AF65-F5344CB8AC3E}">
        <p14:creationId xmlns:p14="http://schemas.microsoft.com/office/powerpoint/2010/main" val="346617926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268760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Переходи дорогу только по </a:t>
            </a:r>
            <a:r>
              <a:rPr lang="ru-RU" sz="4800" dirty="0" smtClean="0">
                <a:solidFill>
                  <a:srgbClr val="FF0000"/>
                </a:solidFill>
              </a:rPr>
              <a:t>пешеходному переходу!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16" name="Объект 1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84784"/>
            <a:ext cx="9144000" cy="5373216"/>
          </a:xfrm>
        </p:spPr>
      </p:pic>
    </p:spTree>
    <p:extLst>
      <p:ext uri="{BB962C8B-B14F-4D97-AF65-F5344CB8AC3E}">
        <p14:creationId xmlns:p14="http://schemas.microsoft.com/office/powerpoint/2010/main" val="405954108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600200"/>
          </a:xfrm>
        </p:spPr>
        <p:txBody>
          <a:bodyPr/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Переходя дорогу, сначала посмотри налево,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а посредине дороги посмотри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направо</a:t>
            </a:r>
            <a:r>
              <a:rPr lang="ru-RU" sz="2800" dirty="0" smtClean="0">
                <a:solidFill>
                  <a:schemeClr val="tx1"/>
                </a:solidFill>
              </a:rPr>
              <a:t>!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340768"/>
            <a:ext cx="7992888" cy="5256584"/>
          </a:xfrm>
        </p:spPr>
      </p:pic>
    </p:spTree>
    <p:extLst>
      <p:ext uri="{BB962C8B-B14F-4D97-AF65-F5344CB8AC3E}">
        <p14:creationId xmlns:p14="http://schemas.microsoft.com/office/powerpoint/2010/main" val="167438779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261</TotalTime>
  <Words>113</Words>
  <Application>Microsoft Office PowerPoint</Application>
  <PresentationFormat>Экран (4:3)</PresentationFormat>
  <Paragraphs>15</Paragraphs>
  <Slides>12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Century Gothic</vt:lpstr>
      <vt:lpstr>Courier New</vt:lpstr>
      <vt:lpstr>Palatino Linotype</vt:lpstr>
      <vt:lpstr>Times New Roman</vt:lpstr>
      <vt:lpstr>Исполнительная</vt:lpstr>
      <vt:lpstr>1_Исполнительная</vt:lpstr>
      <vt:lpstr>Команда Сорви голова</vt:lpstr>
      <vt:lpstr>Этап </vt:lpstr>
      <vt:lpstr>Дорогие ребята!</vt:lpstr>
      <vt:lpstr>Советы для друзей, которые не слушают родителей и не умеют правильно вести себя на дороге. </vt:lpstr>
      <vt:lpstr>Презентация PowerPoint</vt:lpstr>
      <vt:lpstr>Ты не бегай по дороге Береги свои ты ноги.  Слушайся родителей .будешь победителем!</vt:lpstr>
      <vt:lpstr>Видишь глаз горит зелёный?  Смело ты иди с Алёной.  А увидишь красный ты, то постой и подожди</vt:lpstr>
      <vt:lpstr>Переходи дорогу только по пешеходному переходу!</vt:lpstr>
      <vt:lpstr>Переходя дорогу, сначала посмотри налево, а посредине дороги посмотри направо!</vt:lpstr>
      <vt:lpstr>Если пешеходная дорожка отсутствует,то иди по обочине дороги навстречу движения! транспорта!</vt:lpstr>
      <vt:lpstr>Не играй на проезжей части или рядом с ней, это опасно для жизни!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Костя</dc:creator>
  <cp:lastModifiedBy>qwerty</cp:lastModifiedBy>
  <cp:revision>30</cp:revision>
  <dcterms:created xsi:type="dcterms:W3CDTF">2017-09-24T14:44:36Z</dcterms:created>
  <dcterms:modified xsi:type="dcterms:W3CDTF">2017-09-26T18:02:58Z</dcterms:modified>
</cp:coreProperties>
</file>