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  <p:sldId id="262" r:id="rId9"/>
    <p:sldId id="263" r:id="rId10"/>
    <p:sldId id="264" r:id="rId11"/>
    <p:sldId id="265" r:id="rId12"/>
    <p:sldId id="266" r:id="rId13"/>
    <p:sldId id="269" r:id="rId14"/>
    <p:sldId id="27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72" y="2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54E49F-E5BC-4798-94CB-3E048B03C2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498EBCD-2B6B-4B05-B97D-C7DBF4872F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A51C405-8464-456F-9CA2-4F3ABE65D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C3F-3492-4A9C-B071-619C45C67732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181A3E-00FF-45C8-8B17-06552A8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FE6B7EF-C198-4F74-AEF3-5B489B7DC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2368-DBF7-4E5D-AB97-0A7991310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147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DA6D18-691D-4286-8549-65266D9BF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F9FC6F3-A402-48BF-835F-4FE30BA9E8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EEFC032-02EC-4A9F-A3C1-886BF78B3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C3F-3492-4A9C-B071-619C45C67732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10724DC-6E38-4B9C-9127-6FC422136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D1E018-2E4F-4E45-B6D1-3EBFA75E6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2368-DBF7-4E5D-AB97-0A7991310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414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FDFEA94-6E80-41A8-A094-95CF7DD3E4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99CDFBB-98F6-4C8A-980D-B6827C395A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893C2B3-72CD-41D7-96BB-2575D1B9E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C3F-3492-4A9C-B071-619C45C67732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F301FBA-864C-4717-98D9-DE7C24DB7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8FFDB26-0831-40A1-ACEA-CD6BED857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2368-DBF7-4E5D-AB97-0A7991310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382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DA4569-5174-4CCB-8956-53189CAC3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299C5E-8652-42F5-AEEB-5339534629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B771B9C-4D0C-4472-ACC7-DB643B2B6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C3F-3492-4A9C-B071-619C45C67732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B39F0C-D2A4-4C1A-8569-23088F914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31943B-1A33-4B65-9C00-7E27320BD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2368-DBF7-4E5D-AB97-0A7991310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906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AA446C-B6B1-472F-888C-BCE038A4A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CFEBBE0-D039-413F-A17E-3E2DA9B810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D24F8B-1219-45A0-9276-F7841FA25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C3F-3492-4A9C-B071-619C45C67732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11CF04D-AE6C-4D00-8167-1D96EBDBF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BAB4F9F-0FAB-405D-B445-669BB5614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2368-DBF7-4E5D-AB97-0A7991310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306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736933-2A7C-477A-8D46-BC35DC4BE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F0C5E6-F357-4751-8028-88C4543B26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788667E-9B7C-4CBC-8515-D6C67DB118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51DF185-B2FD-4D0A-A0BE-8FA529003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C3F-3492-4A9C-B071-619C45C67732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6428D36-AC19-41C9-BB2D-A716A7679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4FA2B5E-2E95-4DDF-9B42-BE8918817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2368-DBF7-4E5D-AB97-0A7991310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78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AE240E-C9F2-4F46-94ED-CB4FA6251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7CB5E05-B0D8-4239-AD5D-BA8A66882A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4ADD173-F6CC-40E8-AC11-7D0907513C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4524C21-36D5-4502-BA92-FC9512E728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D72C8CD-44A4-4FB4-A7FF-5374AC9C10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3D3FBDE-01B7-4B43-98BA-3C3219DD0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C3F-3492-4A9C-B071-619C45C67732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81A7261-3EB5-4164-8C06-D3D042192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D0CABCA-7067-4560-B90F-A1EA91032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2368-DBF7-4E5D-AB97-0A7991310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522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733B74-9A49-487E-ABCE-FAC6A8634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71B1FD4-7FC2-4C4D-8218-EAB98BD7B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C3F-3492-4A9C-B071-619C45C67732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B237CF7-FE11-4257-9677-1F6CC4907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380C207-4AF6-46F2-9221-404B0903F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2368-DBF7-4E5D-AB97-0A7991310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243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80ADFCD-8B3B-495E-9C34-604A121CB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C3F-3492-4A9C-B071-619C45C67732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757C231-A91B-4B95-98E8-AB148FA4F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5A432DF-ABF1-4AC8-8E4D-6BFAB20CB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2368-DBF7-4E5D-AB97-0A7991310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6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2EA9A3-D8CB-4C9C-9CCA-2CA7E1184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0EDF9BF-B044-46C2-BB24-D4F9664D55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DFFC292-FADC-47E4-BCCB-C1722E5552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FE1C30F-2C32-4101-A9B4-B3D9A0A7D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C3F-3492-4A9C-B071-619C45C67732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0E33AFC-F709-4036-A8E0-EDBABF430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4357BBD-C4F9-4B5A-89F4-8EC796A70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2368-DBF7-4E5D-AB97-0A7991310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432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686E3A-09FD-4F02-ABB0-852FEEA6F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3BD800D-5196-42B8-93F3-10787F7A41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C52D45F-3CDB-4ED7-BC10-713411DC7F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91EC604-CF93-44F8-86C2-1EA7910B5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C3F-3492-4A9C-B071-619C45C67732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74173D7-4D30-4FA1-A12D-DF5880FF0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5C6BAA9-9319-4B87-AD9D-B371B6E87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D2368-DBF7-4E5D-AB97-0A7991310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587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97CB8F-4208-4A17-934C-403F5C7AD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92B7680-8F2E-4F43-9033-48660CB05E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4F7D2C3-12B1-4157-B716-90D206107B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56C3F-3492-4A9C-B071-619C45C67732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4ADE04-17E5-46B2-A68D-EFE06E14F9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56437E8-F162-4628-BB60-9B7D209CBD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D2368-DBF7-4E5D-AB97-0A7991310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817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8C207A-9970-472A-9CA8-5E5AF62A30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Атмосферные явления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B97477-393C-4532-956D-DD5D400C35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14821" y="4600280"/>
            <a:ext cx="3795860" cy="1006311"/>
          </a:xfrm>
        </p:spPr>
        <p:txBody>
          <a:bodyPr>
            <a:normAutofit fontScale="25000" lnSpcReduction="20000"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dirty="0"/>
              <a:t> </a:t>
            </a:r>
            <a:r>
              <a:rPr lang="ru-RU" sz="7200" dirty="0">
                <a:solidFill>
                  <a:schemeClr val="bg1"/>
                </a:solidFill>
              </a:rPr>
              <a:t>Выполнил: </a:t>
            </a:r>
            <a:r>
              <a:rPr lang="ru-RU" sz="7400" dirty="0">
                <a:solidFill>
                  <a:schemeClr val="bg1"/>
                </a:solidFill>
              </a:rPr>
              <a:t>ученик 6 «А»  Дедов С.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ru-RU" sz="3800" dirty="0">
              <a:solidFill>
                <a:schemeClr val="bg1"/>
              </a:solidFill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sz="7200" dirty="0">
                <a:solidFill>
                  <a:schemeClr val="bg1"/>
                </a:solidFill>
              </a:rPr>
              <a:t>Преподаватель</a:t>
            </a:r>
            <a:r>
              <a:rPr lang="ru-RU" sz="8000" dirty="0">
                <a:solidFill>
                  <a:schemeClr val="bg1"/>
                </a:solidFill>
              </a:rPr>
              <a:t> Васильева Е. А.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sz="3800" dirty="0"/>
              <a:t>                                </a:t>
            </a:r>
            <a:r>
              <a:rPr lang="ru-RU" dirty="0"/>
              <a:t>                                                          </a:t>
            </a:r>
          </a:p>
          <a:p>
            <a:r>
              <a:rPr lang="ru-RU" dirty="0"/>
              <a:t>                                                                                         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F7AFB2-0679-4BD3-8272-2DA4A0759B10}"/>
              </a:ext>
            </a:extLst>
          </p:cNvPr>
          <p:cNvSpPr txBox="1"/>
          <p:nvPr/>
        </p:nvSpPr>
        <p:spPr>
          <a:xfrm>
            <a:off x="3167406" y="537328"/>
            <a:ext cx="5646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МБОУ СОШ П.СОЛИДАРНОСТЬ ЕЛЕЦКОГО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3872169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1000" t="-8000" r="1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62585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1000" t="-9000" r="1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4068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1000" t="-6000" r="1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83823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3000" t="1000" r="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30200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912D9D0-0806-48E9-AC91-BDB2F7714D59}"/>
              </a:ext>
            </a:extLst>
          </p:cNvPr>
          <p:cNvSpPr txBox="1"/>
          <p:nvPr/>
        </p:nvSpPr>
        <p:spPr>
          <a:xfrm>
            <a:off x="6947338" y="578069"/>
            <a:ext cx="4663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578382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0298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AB89753-42D3-4DE5-AA52-F187E471ADCC}"/>
              </a:ext>
            </a:extLst>
          </p:cNvPr>
          <p:cNvSpPr txBox="1"/>
          <p:nvPr/>
        </p:nvSpPr>
        <p:spPr>
          <a:xfrm>
            <a:off x="3426372" y="1"/>
            <a:ext cx="6505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Обычные атмосферные явления</a:t>
            </a:r>
          </a:p>
        </p:txBody>
      </p:sp>
    </p:spTree>
    <p:extLst>
      <p:ext uri="{BB962C8B-B14F-4D97-AF65-F5344CB8AC3E}">
        <p14:creationId xmlns:p14="http://schemas.microsoft.com/office/powerpoint/2010/main" val="2332062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t="-4000" r="-5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8114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фотография, другой, показывает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4895A65D-0BBF-4213-A2BA-DA3B097465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487" y="46435"/>
            <a:ext cx="8748713" cy="6775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998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77000" b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5EE6FCF-8EB2-4BE6-877A-7532359503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82758" y="1839310"/>
            <a:ext cx="4172608" cy="3394841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dirty="0">
                <a:solidFill>
                  <a:schemeClr val="bg1"/>
                </a:solidFill>
              </a:rPr>
              <a:t>Полярное сияние (северное сияние) — свечение (люминесценция) верхних слоев атмосфер планет, обладающих магнитосферой, вследствие их взаимодействия с заряженными частицами солнечного ветра</a:t>
            </a:r>
          </a:p>
        </p:txBody>
      </p:sp>
    </p:spTree>
    <p:extLst>
      <p:ext uri="{BB962C8B-B14F-4D97-AF65-F5344CB8AC3E}">
        <p14:creationId xmlns:p14="http://schemas.microsoft.com/office/powerpoint/2010/main" val="9543584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t="-13000" r="-1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94648C0-865E-4CCE-A659-06894A4299C9}"/>
              </a:ext>
            </a:extLst>
          </p:cNvPr>
          <p:cNvSpPr txBox="1"/>
          <p:nvPr/>
        </p:nvSpPr>
        <p:spPr>
          <a:xfrm>
            <a:off x="6905297" y="3520966"/>
            <a:ext cx="43933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err="1"/>
              <a:t>Фа́та-морга́на</a:t>
            </a:r>
            <a:r>
              <a:rPr lang="ru-RU" sz="2400" dirty="0"/>
              <a:t> — редко встречающееся сложное оптическое явление в атмосфере, состоящее из нескольких форм миражей, при котором отдалённые объекты видны многократно и с разнообразными искажениями.</a:t>
            </a:r>
          </a:p>
        </p:txBody>
      </p:sp>
    </p:spTree>
    <p:extLst>
      <p:ext uri="{BB962C8B-B14F-4D97-AF65-F5344CB8AC3E}">
        <p14:creationId xmlns:p14="http://schemas.microsoft.com/office/powerpoint/2010/main" val="2043533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1000" t="-6000" r="1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2849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1000" t="-1000" r="1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651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89</Words>
  <Application>Microsoft Office PowerPoint</Application>
  <PresentationFormat>Широкоэкранный</PresentationFormat>
  <Paragraphs>11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Атмосферные явления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Атмосферные явления</dc:title>
  <dc:creator>Михаил Дедов</dc:creator>
  <cp:lastModifiedBy>Михаил Дедов</cp:lastModifiedBy>
  <cp:revision>7</cp:revision>
  <dcterms:created xsi:type="dcterms:W3CDTF">2017-12-18T17:54:34Z</dcterms:created>
  <dcterms:modified xsi:type="dcterms:W3CDTF">2017-12-18T18:54:15Z</dcterms:modified>
</cp:coreProperties>
</file>