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17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423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6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7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47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200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00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1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70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0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5949B-1FB9-4A81-87D7-BA80EAD795D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45224-BD42-4B25-882A-162EE2BAC7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58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72123" y="1772816"/>
            <a:ext cx="64323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Приготовление воскресного завтрака для всей семьи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4179443"/>
            <a:ext cx="46085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уч-ся 5 «А» класса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№103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Фрилинг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Ксения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Синицких А.А.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Новосибирск 2017г.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620688"/>
            <a:ext cx="591078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Творческий проект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063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87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437455"/>
            <a:ext cx="5225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приготовлю напиток?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3\Desktop\Проект\mug_coffee_PNG1681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1521707" cy="15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3\Desktop\Проект\tea-clipart-png-1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851" y="2875783"/>
            <a:ext cx="1982859" cy="165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267" y="4118820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Штриховая стрелка вправо 5"/>
          <p:cNvSpPr/>
          <p:nvPr/>
        </p:nvSpPr>
        <p:spPr>
          <a:xfrm flipH="1">
            <a:off x="4592667" y="1351115"/>
            <a:ext cx="2969011" cy="1212301"/>
          </a:xfrm>
          <a:prstGeom prst="stripedRightArrow">
            <a:avLst>
              <a:gd name="adj1" fmla="val 46221"/>
              <a:gd name="adj2" fmla="val 5189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КОФЕ 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 flipH="1">
            <a:off x="5607056" y="2875783"/>
            <a:ext cx="2969011" cy="1212301"/>
          </a:xfrm>
          <a:prstGeom prst="stripedRightArrow">
            <a:avLst>
              <a:gd name="adj1" fmla="val 46221"/>
              <a:gd name="adj2" fmla="val 5189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ЧАЙ 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flipH="1">
            <a:off x="6077172" y="4532646"/>
            <a:ext cx="2969011" cy="1212301"/>
          </a:xfrm>
          <a:prstGeom prst="stripedRightArrow">
            <a:avLst>
              <a:gd name="adj1" fmla="val 46221"/>
              <a:gd name="adj2" fmla="val 5189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КАКАО 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42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20938" y="548680"/>
            <a:ext cx="323896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Напиток какао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«снегопад»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074" name="Picture 2" descr="C:\Users\admin3\Desktop\Проект\DSC_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59959" y="1519027"/>
            <a:ext cx="3325574" cy="24941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3075" name="Picture 3" descr="C:\Users\admin3\Desktop\Проект\DSC_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01913" y="2240020"/>
            <a:ext cx="3217080" cy="24128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61048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605" y="4725144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7115" y="3284984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9973" y="4818049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admin3\Desktop\Проект\Cacao-Drink-PNG-Transparent-Imag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428904"/>
            <a:ext cx="1696885" cy="203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85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14092" y="161457"/>
            <a:ext cx="494962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Какие сделаю бутерброды?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admin3\Desktop\Проект\burger-png-burger-food-png-11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8838" y="3815694"/>
            <a:ext cx="1661235" cy="1307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dmin3\Desktop\Проект\burger_sandwich_PNG416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8474" y="5598840"/>
            <a:ext cx="1920314" cy="125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admin3\Desktop\Проект\0084afe2-1de3-11e6-a3ad-d721cc6d7ae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644" y="1782062"/>
            <a:ext cx="1507118" cy="78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admin3\Desktop\Проект\dc9rd4MMi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8959" y="2251664"/>
            <a:ext cx="1827368" cy="1194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81746" y="1039782"/>
            <a:ext cx="464704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Холодный открытый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Канапе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Холодный закрытый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Горячий открытый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Горячий закрытый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Гренки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7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9875" y="387544"/>
            <a:ext cx="633096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Бутерброды горячие открытые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«Новогодние»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 descr="C:\Users\admin3\Desktop\Проект\DSC_0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73480" y="1484784"/>
            <a:ext cx="2608672" cy="242673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3\Desktop\Проект\DSC_000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660529" y="1324603"/>
            <a:ext cx="1975247" cy="2529873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3\Desktop\Проект\DSC_000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543535" y="3997342"/>
            <a:ext cx="2154451" cy="252774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3\Desktop\Проект\DSC_000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329140" y="4028329"/>
            <a:ext cx="2307616" cy="261893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3\Desktop\Проект\DSC_0005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619251">
            <a:off x="3567951" y="2331010"/>
            <a:ext cx="3092281" cy="300745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64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2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059832" y="437455"/>
            <a:ext cx="559165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скатертью накрою стол?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683568" y="1196752"/>
            <a:ext cx="3312368" cy="1440160"/>
          </a:xfrm>
          <a:prstGeom prst="wav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Белая</a:t>
            </a: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689397" y="2636912"/>
            <a:ext cx="3312368" cy="1440160"/>
          </a:xfrm>
          <a:prstGeom prst="wave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Цветная</a:t>
            </a: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672912" y="4509120"/>
            <a:ext cx="5400600" cy="1656184"/>
          </a:xfrm>
          <a:prstGeom prst="wav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Гладкокрашеная</a:t>
            </a: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admin3\Desktop\Проект\ARound_Table_with_Tablecloth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545" y="5365771"/>
            <a:ext cx="2088232" cy="130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3\Desktop\Проект\DSC_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68254">
            <a:off x="4802462" y="1812706"/>
            <a:ext cx="3643707" cy="2732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606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admin3\Desktop\Проект\106978295_kak_krasivo_slozhit_salfetki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93137"/>
            <a:ext cx="2210928" cy="1659710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3\Desktop\Проект\hq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58712"/>
            <a:ext cx="2218692" cy="1664019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3\Desktop\Проект\Svadebnye-oformleniya-salfetkami-liliy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711" y="236673"/>
            <a:ext cx="1758513" cy="2026534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ройная стрелка влево/вправо/вверх 5"/>
          <p:cNvSpPr/>
          <p:nvPr/>
        </p:nvSpPr>
        <p:spPr>
          <a:xfrm flipV="1">
            <a:off x="2378224" y="186704"/>
            <a:ext cx="4444758" cy="2126472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6321" y="468837"/>
            <a:ext cx="42819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сложить салфетку?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C:\Users\admin3\Desktop\Проект\2546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745140">
            <a:off x="4840895" y="2365803"/>
            <a:ext cx="3717526" cy="3650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6275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12" y="3076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32713" y="1844824"/>
            <a:ext cx="52565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буду готовить завтрак для пятерых человек (мама, папа, бабушка, брат и я). Конечно, я попрошу бабушку мне помочь. </a:t>
            </a:r>
          </a:p>
          <a:p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620688"/>
            <a:ext cx="34275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6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31840" y="476672"/>
            <a:ext cx="5381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Меню завтрака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1772816"/>
            <a:ext cx="53811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Салат фруктовый «Новогодний переполох»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Яичница – глазунья «В зимнем лесу»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Напиток какао «Снегопад»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3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Бутерброды горячие открытые «Новогодние»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7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0469" y="0"/>
            <a:ext cx="582928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Расчет расхода продукта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612225"/>
              </p:ext>
            </p:extLst>
          </p:nvPr>
        </p:nvGraphicFramePr>
        <p:xfrm>
          <a:off x="761335" y="687726"/>
          <a:ext cx="7848873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1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8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2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66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51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продукта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 (</a:t>
                      </a:r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руб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 gridSpan="6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Салат из фруктов «Новогодний переполох»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Яблоко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Банан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42,75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Киви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3шт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Мандарин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49,50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Йогурт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1шт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250гр)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291,25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 gridSpan="6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Яичница-глазунья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«В новогоднем лесу»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Яйца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5шт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Масло сливочное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4,8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31,80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2000">
                <a:tc gridSpan="6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Напиток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какао «Снегопад»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Какао порошок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50гр (каждому по 10гр)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123(за 500гр)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Молоко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1250гр(каждому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(за литр)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107,30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2000">
                <a:tc gridSpan="6"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Бутерброды горячие открытые</a:t>
                      </a:r>
                      <a:r>
                        <a:rPr lang="ru-RU" sz="1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«Новогодние»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Хлеб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Сыр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Колбаса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320гр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193,50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623,85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69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15816" y="39465"/>
            <a:ext cx="590465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Самооценка и оценка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805825"/>
            <a:ext cx="612068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Мне кажется, завтрак получится не дорогим и сытным. Проект очень понравился моим родным. Работая над проектом, я провела исследование: узнала из каких блюд может состоять завтрак, как украшают и сервируют стол к завтраку, выяснила у своей семьи, какие блюдо они предпочитают на завтрак.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Готовить мне понравилось, буду стараться радовать чаще близких, своими кулинарными способностями.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77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93835" y="1556792"/>
            <a:ext cx="54726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свой воскресный выходной день я хотела порадовать свою семью, пока они совершали утренние покупки.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6278" y="404664"/>
            <a:ext cx="64277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Проблемная ситуация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724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1172022"/>
            <a:ext cx="71075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Источники информации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1988840"/>
            <a:ext cx="51125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Учебник «Технология. Технологии ведения дома» для учащихся 5 классов.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Интернет – ресурсы.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53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4485" y="404664"/>
            <a:ext cx="35913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Моя    семья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Picture 2" descr="F:\Новая папка\IMG_838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6889" y="4607609"/>
            <a:ext cx="2628900" cy="1955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КЕмеРОво\IMG_514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117" y="501252"/>
            <a:ext cx="2463377" cy="17805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ДОЧА\Фото065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97497" y="1391542"/>
            <a:ext cx="2461896" cy="24078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G:\Лето 2015\IMG_20150725_19155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386" y="4581128"/>
            <a:ext cx="2458777" cy="2008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ксюша и яша 2015-16\IMG_20150727_200528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39752" y="2465850"/>
            <a:ext cx="2627230" cy="18980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38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2187104"/>
            <a:ext cx="62646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Устроить семейный воскресный завтрак самой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(с небольшой помощью бабушки).</a:t>
            </a:r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764704"/>
            <a:ext cx="46578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Цель проекта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484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75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1312" y="1628800"/>
            <a:ext cx="53285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Разработать меню завтрака.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Приготовить из блюд, которые научились готовить на уроках кулинарии, или аналогичных им.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Сервировать стол для завтрака.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Сложить красиво салфетки.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Украсить стол.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32656"/>
            <a:ext cx="2623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97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59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46644" y="1170430"/>
            <a:ext cx="5658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будет салат?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dmin3\Desktop\Проект\salade-de-frui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544" y="1659821"/>
            <a:ext cx="2479016" cy="162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3\Desktop\Проект\Vsyakomu-ovoschu-svoe-vremya-Salat-Pitaniya-dlya-beremennyh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020" y="3427081"/>
            <a:ext cx="2274556" cy="1658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3\Desktop\Проект\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5323131"/>
            <a:ext cx="1584176" cy="151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21100" y="14690"/>
            <a:ext cx="50844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Исследование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635896" y="1987109"/>
            <a:ext cx="2635083" cy="126626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 фруктов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1659821"/>
            <a:ext cx="2160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САЛАТ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666813" y="3623003"/>
            <a:ext cx="2635083" cy="126626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 сырых овощей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629422" y="5323131"/>
            <a:ext cx="2635083" cy="126626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Из варенных овощей</a:t>
            </a:r>
            <a:endParaRPr lang="ru-RU" sz="20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91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4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29582" y="548680"/>
            <a:ext cx="542167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Салат из фруктов 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«Новогодний переполох»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admin3\Desktop\Проект\fruktovye-salaty-s-jogurtom-2-e147907643359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1067" y="1821012"/>
            <a:ext cx="2950629" cy="187508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3\Desktop\Проект\fruktovye-salaty-s-jogurtom-3-e147907647573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772816"/>
            <a:ext cx="3006449" cy="1923281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3\Desktop\Проект\fruktovye-salaty-s-jogurtom-1-e147907651766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06"/>
          <a:stretch/>
        </p:blipFill>
        <p:spPr bwMode="auto">
          <a:xfrm>
            <a:off x="962617" y="4043138"/>
            <a:ext cx="3087528" cy="2006439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3\Desktop\Проект\fruktovye-salaty-s-jogurtom-5-e1479076566144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7701" y="4077072"/>
            <a:ext cx="3159141" cy="19660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32987" y="177281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178702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2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27700" y="407707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4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62617" y="400372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10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3\Desktop\Проект\1402210625_e30635a81da179ac403863aaece54dd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2312" y="2955450"/>
            <a:ext cx="2399928" cy="1811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55776" y="729843"/>
            <a:ext cx="64210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буду готовить блюдо из яиц?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87824" y="1844824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Омлет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292080" y="1628800"/>
            <a:ext cx="2160240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Яйцо всмятку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2555776" y="3212976"/>
            <a:ext cx="180020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Яичница с гарниром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3203848" y="5003998"/>
            <a:ext cx="230425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Яйцо в мешочек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330025" y="4968502"/>
            <a:ext cx="2244589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Яйцо вкрутую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961686" y="3440323"/>
            <a:ext cx="200668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Яичница-глазунья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91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3\Desktop\Проект\good-cooking-magazine-wallpaper-1201x8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61" y="0"/>
            <a:ext cx="9147561" cy="689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98029" y="332656"/>
            <a:ext cx="388478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Яичница-глазунья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«В зимнем лесу»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026" name="Picture 2" descr="C:\Users\admin3\Desktop\Проект\Eggs_Shutterstock7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09551"/>
            <a:ext cx="5534303" cy="3073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88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475</Words>
  <Application>Microsoft Office PowerPoint</Application>
  <PresentationFormat>Экран (4:3)</PresentationFormat>
  <Paragraphs>167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admin3</dc:creator>
  <cp:lastModifiedBy>Пользователь Windows</cp:lastModifiedBy>
  <cp:revision>29</cp:revision>
  <dcterms:created xsi:type="dcterms:W3CDTF">2017-12-17T06:14:53Z</dcterms:created>
  <dcterms:modified xsi:type="dcterms:W3CDTF">2017-12-25T03:52:49Z</dcterms:modified>
</cp:coreProperties>
</file>