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1" r:id="rId6"/>
    <p:sldId id="271" r:id="rId7"/>
    <p:sldId id="270" r:id="rId8"/>
    <p:sldId id="272" r:id="rId9"/>
    <p:sldId id="262" r:id="rId10"/>
    <p:sldId id="263" r:id="rId11"/>
    <p:sldId id="264" r:id="rId12"/>
    <p:sldId id="265" r:id="rId13"/>
    <p:sldId id="266" r:id="rId14"/>
    <p:sldId id="267" r:id="rId15"/>
    <p:sldId id="269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80C62-A445-4F0A-93F4-0A567F734803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1F7C0B0-73CB-4728-A888-92A4F4A8A2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80C62-A445-4F0A-93F4-0A567F734803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7C0B0-73CB-4728-A888-92A4F4A8A2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80C62-A445-4F0A-93F4-0A567F734803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7C0B0-73CB-4728-A888-92A4F4A8A2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80C62-A445-4F0A-93F4-0A567F734803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1F7C0B0-73CB-4728-A888-92A4F4A8A2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80C62-A445-4F0A-93F4-0A567F734803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7C0B0-73CB-4728-A888-92A4F4A8A25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Click="0" advTm="3000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80C62-A445-4F0A-93F4-0A567F734803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7C0B0-73CB-4728-A888-92A4F4A8A2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80C62-A445-4F0A-93F4-0A567F734803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51F7C0B0-73CB-4728-A888-92A4F4A8A25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advClick="0" advTm="3000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80C62-A445-4F0A-93F4-0A567F734803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7C0B0-73CB-4728-A888-92A4F4A8A2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80C62-A445-4F0A-93F4-0A567F734803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7C0B0-73CB-4728-A888-92A4F4A8A2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80C62-A445-4F0A-93F4-0A567F734803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7C0B0-73CB-4728-A888-92A4F4A8A2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80C62-A445-4F0A-93F4-0A567F734803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7C0B0-73CB-4728-A888-92A4F4A8A25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advClick="0" advTm="3000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5780C62-A445-4F0A-93F4-0A567F734803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1F7C0B0-73CB-4728-A888-92A4F4A8A25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advClick="0" advTm="3000">
    <p:circle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57233"/>
            <a:ext cx="7772400" cy="274321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Презентация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C00000"/>
                </a:solidFill>
              </a:rPr>
              <a:t>«Городецкая роспись»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(</a:t>
            </a:r>
            <a:r>
              <a:rPr lang="ru-RU" sz="3200" dirty="0" smtClean="0"/>
              <a:t>для детей старшего возраста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64088" y="5157192"/>
            <a:ext cx="3168352" cy="1200766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Воспитатель 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гр. «Капелька»</a:t>
            </a:r>
            <a:endParaRPr lang="ru-RU" sz="2400" b="1" dirty="0" smtClean="0">
              <a:solidFill>
                <a:schemeClr val="tx1"/>
              </a:solidFill>
            </a:endParaRPr>
          </a:p>
          <a:p>
            <a:r>
              <a:rPr lang="ru-RU" sz="2400" b="1" dirty="0" smtClean="0">
                <a:solidFill>
                  <a:schemeClr val="tx1"/>
                </a:solidFill>
              </a:rPr>
              <a:t>Хабарова </a:t>
            </a:r>
            <a:r>
              <a:rPr lang="ru-RU" b="1" dirty="0" smtClean="0">
                <a:solidFill>
                  <a:schemeClr val="tx1"/>
                </a:solidFill>
              </a:rPr>
              <a:t>Елена Владимировна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http://4put.ru/pictures/max/158/486875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5656" y="3501008"/>
            <a:ext cx="2756894" cy="278608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med" advClick="0" advTm="5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1000132"/>
          </a:xfrm>
        </p:spPr>
        <p:txBody>
          <a:bodyPr>
            <a:normAutofit/>
          </a:bodyPr>
          <a:lstStyle/>
          <a:p>
            <a:r>
              <a:rPr lang="ru-RU" sz="2800" b="1" i="1" dirty="0" smtClean="0"/>
              <a:t>Как и раньше мастера любят изображать сюжеты из жизни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5214950"/>
            <a:ext cx="8786874" cy="142876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b="1" i="1" dirty="0" smtClean="0"/>
              <a:t>Это прогулки кавалеров с дамами, охотники в лесу, плотники на строительстве дома, всадники на лихих лошадях.</a:t>
            </a:r>
            <a:endParaRPr lang="ru-RU" b="1" i="1" dirty="0"/>
          </a:p>
        </p:txBody>
      </p:sp>
      <p:pic>
        <p:nvPicPr>
          <p:cNvPr id="4" name="Рисунок 3" descr="&amp;Gcy;&amp;ocy;&amp;rcy;&amp;ocy;&amp;dcy;&amp;iecy;&amp;tscy;&amp;kcy;&amp;acy;&amp;yacy; &amp;rcy;&amp;ocy;&amp;scy;&amp;pcy;&amp;icy;&amp;scy;&amp;softcy;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1500174"/>
            <a:ext cx="2928958" cy="35719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http://s013.radikal.ru/i324/1011/39/db17d9f7f2b8.jpg"/>
          <p:cNvPicPr/>
          <p:nvPr/>
        </p:nvPicPr>
        <p:blipFill>
          <a:blip r:embed="rId3"/>
          <a:srcRect l="3440" t="12200" r="7109" b="14605"/>
          <a:stretch>
            <a:fillRect/>
          </a:stretch>
        </p:blipFill>
        <p:spPr bwMode="auto">
          <a:xfrm>
            <a:off x="928662" y="1500174"/>
            <a:ext cx="2857520" cy="35719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Click="0" advTm="3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Arial Black" pitchFamily="34" charset="0"/>
              </a:rPr>
              <a:t>Красивы деревянные панно, шкатулки и ларцы.</a:t>
            </a:r>
            <a:endParaRPr lang="ru-RU" dirty="0">
              <a:latin typeface="Arial Black" pitchFamily="34" charset="0"/>
            </a:endParaRPr>
          </a:p>
        </p:txBody>
      </p:sp>
      <p:pic>
        <p:nvPicPr>
          <p:cNvPr id="5" name="Рисунок 4" descr="http://4put.ru/pictures/max/158/486839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714488"/>
            <a:ext cx="4286280" cy="43577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cc-m-imagesubtitle-image-5204977109" descr="&amp;gcy;&amp;ocy;&amp;rcy;&amp;ocy;&amp;dcy;&amp;iecy;&amp;tscy;&amp;kcy;&amp;icy;&amp;jcy; &amp;kcy;&amp;ocy;&amp;ncy;&amp;softcy;"/>
          <p:cNvPicPr/>
          <p:nvPr/>
        </p:nvPicPr>
        <p:blipFill>
          <a:blip r:embed="rId3" cstate="print"/>
          <a:srcRect l="4687" t="8063" r="6249" b="5141"/>
          <a:stretch>
            <a:fillRect/>
          </a:stretch>
        </p:blipFill>
        <p:spPr bwMode="auto">
          <a:xfrm>
            <a:off x="5715008" y="1714488"/>
            <a:ext cx="2857520" cy="43577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Click="0" advTm="3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Разнообразные комплекты для кухни: </a:t>
            </a:r>
            <a:r>
              <a:rPr lang="ru-RU" b="1" dirty="0" err="1" smtClean="0"/>
              <a:t>шкафчики,полочки</a:t>
            </a:r>
            <a:endParaRPr lang="ru-RU" b="1" dirty="0"/>
          </a:p>
        </p:txBody>
      </p:sp>
      <p:pic>
        <p:nvPicPr>
          <p:cNvPr id="4" name="Содержимое 3" descr="http://4put.ru/pictures/max/158/487595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000628" y="1643050"/>
            <a:ext cx="3286148" cy="48577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C33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http://4put.ru/pictures/max/158/486877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1643050"/>
            <a:ext cx="3429024" cy="48577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C33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Click="0" advTm="3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Красивы и нарядны </a:t>
            </a:r>
            <a:r>
              <a:rPr lang="ru-RU" b="1" i="1" dirty="0" err="1" smtClean="0"/>
              <a:t>хлебницы,солонки,разделочные</a:t>
            </a:r>
            <a:r>
              <a:rPr lang="ru-RU" b="1" i="1" dirty="0" smtClean="0"/>
              <a:t> доски.</a:t>
            </a:r>
            <a:endParaRPr lang="ru-RU" b="1" i="1" dirty="0"/>
          </a:p>
        </p:txBody>
      </p:sp>
      <p:pic>
        <p:nvPicPr>
          <p:cNvPr id="9" name="cc-m-imagesubtitle-image-5205264009" descr="&amp;Gcy;&amp;ocy;&amp;rcy;&amp;ocy;&amp;dcy;&amp;iecy;&amp;tscy;&amp;kcy;&amp;acy;&amp;yacy; &amp;rcy;&amp;ocy;&amp;scy;&amp;pcy;&amp;icy;&amp;scy;&amp;softcy; &amp;fcy;&amp;ocy;&amp;tcy;&amp;ocy;&amp;kcy;&amp;lcy;&amp;icy;&amp;pcy;&amp;acy;&amp;rcy;&amp;tcy;_&amp;pcy;&amp;ocy;&amp;dcy;&amp;ncy;&amp;ocy;&amp;scy;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357554" y="3500438"/>
            <a:ext cx="2571768" cy="28575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C33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http://4put.ru/pictures/max/158/486852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74" y="2071678"/>
            <a:ext cx="2571768" cy="3143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C33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cc-m-imagesubtitle-image-5205264909" descr="&amp;gcy;&amp;ocy;&amp;rcy;&amp;ocy;&amp;dcy;&amp;iecy;&amp;tscy;&amp;kcy;&amp;acy;&amp;yacy; &amp;rcy;&amp;ocy;&amp;scy;&amp;pcy;&amp;icy;&amp;scy;&amp;softcy; &amp;fcy;&amp;ocy;&amp;tcy;&amp;ocy;&amp;kcy;&amp;lcy;&amp;icy;&amp;pcy;&amp;acy;&amp;rcy;&amp;tcy;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2071678"/>
            <a:ext cx="2643206" cy="3143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C33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Click="0" advTm="3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785818"/>
          </a:xfrm>
        </p:spPr>
        <p:txBody>
          <a:bodyPr/>
          <a:lstStyle/>
          <a:p>
            <a:r>
              <a:rPr lang="ru-RU" b="1" dirty="0" smtClean="0"/>
              <a:t>           </a:t>
            </a:r>
            <a:r>
              <a:rPr lang="en-US" b="1" dirty="0" smtClean="0"/>
              <a:t> </a:t>
            </a:r>
            <a:r>
              <a:rPr lang="ru-RU" b="1" dirty="0" smtClean="0"/>
              <a:t>забавны Игрушки</a:t>
            </a:r>
            <a:endParaRPr lang="ru-RU" b="1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90010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 descr="http://900igr.net/datas/tekhnologija/Ornamenty/0027-027-Gorodetskaja-rospis.jpg"/>
          <p:cNvPicPr/>
          <p:nvPr/>
        </p:nvPicPr>
        <p:blipFill>
          <a:blip r:embed="rId2" cstate="print"/>
          <a:srcRect l="8621" t="18330" r="10345" b="23625"/>
          <a:stretch>
            <a:fillRect/>
          </a:stretch>
        </p:blipFill>
        <p:spPr bwMode="auto">
          <a:xfrm>
            <a:off x="2285984" y="3929066"/>
            <a:ext cx="4714908" cy="27146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http://go4.imgsmail.ru/imgpreview?key=http%3A//veselinka-toys.ru/content/catalog/big/3655%5Fimg.jpg&amp;mb=imgdb_preview_37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1285860"/>
            <a:ext cx="3214710" cy="28575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C33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http://www.rukukla.ru/file/0001/250/7226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48" y="1285860"/>
            <a:ext cx="3429024" cy="27860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C33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Click="0" advTm="3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114412"/>
          </a:xfrm>
        </p:spPr>
        <p:txBody>
          <a:bodyPr>
            <a:noAutofit/>
          </a:bodyPr>
          <a:lstStyle/>
          <a:p>
            <a:r>
              <a:rPr lang="ru-RU" sz="3200" b="1" i="1" dirty="0" smtClean="0"/>
              <a:t>Как и </a:t>
            </a:r>
            <a:r>
              <a:rPr lang="ru-RU" sz="3200" b="1" i="1" dirty="0" err="1" smtClean="0"/>
              <a:t>раньше,люди</a:t>
            </a:r>
            <a:r>
              <a:rPr lang="ru-RU" sz="3200" b="1" i="1" dirty="0" smtClean="0"/>
              <a:t> с удовольствием покупают изделия городецких мастеров.</a:t>
            </a:r>
            <a:endParaRPr lang="ru-RU" sz="3200" b="1" i="1" dirty="0"/>
          </a:p>
        </p:txBody>
      </p:sp>
      <p:pic>
        <p:nvPicPr>
          <p:cNvPr id="4" name="popup_img" descr="http://go4.imgsmail.ru/imgpreview?key=http%3A//img0.liveinternet.ru/images/attach/c/1/49/956/49956668%5Fimages.jpg&amp;mb=imgdb_preview_237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357290" y="2000240"/>
            <a:ext cx="6429419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</p:cSld>
  <p:clrMapOvr>
    <a:masterClrMapping/>
  </p:clrMapOvr>
  <p:transition advClick="0" advTm="3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457200"/>
            <a:ext cx="8634442" cy="1471602"/>
          </a:xfrm>
        </p:spPr>
        <p:txBody>
          <a:bodyPr>
            <a:prstTxWarp prst="textDoubleWave1">
              <a:avLst/>
            </a:prstTxWarp>
            <a:normAutofit/>
          </a:bodyPr>
          <a:lstStyle/>
          <a:p>
            <a:r>
              <a:rPr lang="ru-RU" sz="48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 за внимание!</a:t>
            </a:r>
            <a:endParaRPr lang="ru-RU" sz="4800" dirty="0"/>
          </a:p>
        </p:txBody>
      </p:sp>
      <p:pic>
        <p:nvPicPr>
          <p:cNvPr id="4" name="cc-m-imagesubtitle-image-5205263909" descr="&amp;Gcy;&amp;ocy;&amp;rcy;&amp;ocy;&amp;dcy;&amp;iecy;&amp;tscy;&amp;kcy;&amp;acy;&amp;yacy; &amp;rcy;&amp;ocy;&amp;scy;&amp;pcy;&amp;icy;&amp;scy;&amp;softcy; &amp;kcy;&amp;acy;&amp;rcy;&amp;tcy;&amp;icy;&amp;ncy;&amp;kcy;&amp;icy;_&amp;fcy;&amp;acy;&amp;zcy;&amp;acy;&amp;ncy; 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071670" y="2143116"/>
            <a:ext cx="5000659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571636"/>
          </a:xfrm>
        </p:spPr>
        <p:txBody>
          <a:bodyPr>
            <a:noAutofit/>
          </a:bodyPr>
          <a:lstStyle/>
          <a:p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ru-RU" sz="3200" b="1" i="1" dirty="0" smtClean="0">
                <a:solidFill>
                  <a:srgbClr val="C00000"/>
                </a:solidFill>
              </a:rPr>
              <a:t>Городецкая роспись </a:t>
            </a:r>
            <a:r>
              <a:rPr lang="ru-RU" sz="3200" b="1" i="1" dirty="0" smtClean="0"/>
              <a:t>- </a:t>
            </a:r>
            <a:r>
              <a:rPr lang="ru-RU" sz="2800" b="1" i="1" dirty="0" smtClean="0"/>
              <a:t>знаменитый народный промысел Нижегородского края.</a:t>
            </a:r>
            <a:endParaRPr lang="ru-RU" sz="2800" b="1" i="1" dirty="0"/>
          </a:p>
        </p:txBody>
      </p:sp>
      <p:pic>
        <p:nvPicPr>
          <p:cNvPr id="4" name="Содержимое 3" descr="http://4put.ru/pictures/max/158/486872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285992"/>
            <a:ext cx="7143800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357826"/>
            <a:ext cx="8229600" cy="1214446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b="1" i="1" dirty="0" smtClean="0"/>
              <a:t>   Зародился промысел в заволжской деревне по речке </a:t>
            </a:r>
            <a:r>
              <a:rPr lang="ru-RU" b="1" i="1" dirty="0" err="1" smtClean="0"/>
              <a:t>Узоле</a:t>
            </a:r>
            <a:r>
              <a:rPr lang="ru-RU" b="1" i="1" dirty="0" smtClean="0"/>
              <a:t> близ Городца.</a:t>
            </a:r>
            <a:endParaRPr lang="ru-RU" b="1" i="1" dirty="0"/>
          </a:p>
        </p:txBody>
      </p:sp>
      <p:pic>
        <p:nvPicPr>
          <p:cNvPr id="4" name="Рисунок 3" descr="http://go3.imgsmail.ru/imgpreview?key=http%3A//jooy.ru/files/imagecache/ni0/node%5Fimages/3/3/4/1/5/116864d02af95fae%5F0.jpg&amp;mb=imgdb_preview_386&amp;w=200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500042"/>
            <a:ext cx="7572428" cy="450059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CC33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advClick="0" advTm="3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11354"/>
          </a:xfrm>
        </p:spPr>
        <p:txBody>
          <a:bodyPr>
            <a:normAutofit/>
          </a:bodyPr>
          <a:lstStyle/>
          <a:p>
            <a:r>
              <a:rPr lang="ru-RU" sz="3200" b="1" i="1" dirty="0" smtClean="0"/>
              <a:t>Б</a:t>
            </a:r>
            <a:r>
              <a:rPr lang="ru-RU" sz="2800" b="1" i="1" dirty="0" smtClean="0"/>
              <a:t>ольшинство жителей слыли искусными ремесленниками. </a:t>
            </a:r>
            <a:r>
              <a:rPr lang="ru-RU" sz="3200" b="1" i="1" dirty="0" smtClean="0"/>
              <a:t>Р</a:t>
            </a:r>
            <a:r>
              <a:rPr lang="ru-RU" sz="2800" b="1" i="1" dirty="0" smtClean="0"/>
              <a:t>аботали они с деревом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71942"/>
            <a:ext cx="8229600" cy="205422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popup_img" descr="http://go4.imgsmail.ru/imgpreview?key=http%3A//www.lighthotel.ru/content/image/Masters/006.jpg&amp;mb=imgdb_preview_37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143116"/>
            <a:ext cx="6643734" cy="414340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C33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Click="0" advTm="3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/>
              <a:t>Городецкую роспись трудно спутать с какой-нибудь другой.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72074"/>
            <a:ext cx="8229600" cy="1571636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3600" b="1" i="1" dirty="0" smtClean="0"/>
              <a:t>   </a:t>
            </a:r>
            <a:r>
              <a:rPr lang="ru-RU" b="1" i="1" dirty="0" smtClean="0"/>
              <a:t>Это и букеты цветов, напоминающих розы, пышные гирлянды, расписные лошади и птицы.</a:t>
            </a:r>
            <a:endParaRPr lang="ru-RU" b="1" i="1" dirty="0"/>
          </a:p>
        </p:txBody>
      </p:sp>
      <p:pic>
        <p:nvPicPr>
          <p:cNvPr id="4" name="Рисунок 3" descr="http://4put.ru/pictures/max/158/486876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32040" y="2211372"/>
            <a:ext cx="2643206" cy="278608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http://4put.ru/pictures/max/158/486873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36451" y="2257875"/>
            <a:ext cx="2286016" cy="2714644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advClick="0" advTm="3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cc-m-imagesubtitle-image-5204964909" descr="&amp;gcy;&amp;ocy;&amp;rcy;&amp;ocy;&amp;dcy;&amp;iecy;&amp;tscy;&amp;kcy;&amp;acy;&amp;yacy; &amp;rcy;&amp;ocy;&amp;scy;&amp;pcy;&amp;icy;&amp;scy;&amp;softcy; &amp;ecy;&amp;lcy;&amp;iecy;&amp;mcy;&amp;iecy;&amp;ncy;&amp;tcy;&amp;ycy; &amp;rcy;&amp;ocy;&amp;scy;&amp;pcy;&amp;icy;&amp;scy;&amp;icy; &amp;shcy;&amp;acy;&amp;bcy;&amp;lcy;&amp;ocy;&amp;ncy;&amp;ycy; &amp;dcy;&amp;lcy;&amp;yacy; &amp;ucy;&amp;rcy;&amp;ocy;&amp;kcy;&amp;ocy;&amp;vcy; &amp;Icy;&amp;Zcy;&amp;Ocy;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14282" y="142852"/>
            <a:ext cx="8715435" cy="6500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cc-m-imagesubtitle-image-5204982009" descr="&amp;gcy;&amp;ocy;&amp;rcy;&amp;ocy;&amp;dcy;&amp;iecy;&amp;tscy;&amp;kcy;&amp;icy;&amp;iecy; &amp;pcy;&amp;tcy;&amp;icy;&amp;tscy;&amp;ycy; &amp;fcy;&amp;acy;&amp;zcy;&amp;acy;&amp;ncy;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42844" y="142852"/>
            <a:ext cx="8858311" cy="6572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cc-m-imagesubtitle-image-5204965709" descr="&amp;gcy;&amp;ocy;&amp;rcy;&amp;ocy;&amp;dcy;&amp;iecy;&amp;tscy;&amp;kcy;&amp;icy;&amp;jcy; &amp;kcy;&amp;ocy;&amp;ncy;&amp;softcy; &amp;pcy;&amp;ocy;&amp;scy;&amp;lcy;&amp;iecy;&amp;dcy;&amp;ocy;&amp;vcy;&amp;acy;&amp;tcy;&amp;iecy;&amp;lcy;&amp;softcy;&amp;ncy;&amp;ocy;&amp;scy;&amp;tcy;&amp;softcy; &amp;rcy;&amp;ocy;&amp;scy;&amp;pcy;&amp;icy;&amp;scy;&amp;icy;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42845" y="142852"/>
            <a:ext cx="8858311" cy="6572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Раньше городецкая роспись НАНОСИЛАСЬ яичными красками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572140"/>
            <a:ext cx="8229600" cy="1000132"/>
          </a:xfrm>
        </p:spPr>
        <p:txBody>
          <a:bodyPr>
            <a:normAutofit lnSpcReduction="10000"/>
          </a:bodyPr>
          <a:lstStyle/>
          <a:p>
            <a:r>
              <a:rPr lang="ru-RU" b="1" i="1" dirty="0" smtClean="0"/>
              <a:t>В  наши дни мастера перешли на масляную краску.</a:t>
            </a:r>
            <a:endParaRPr lang="ru-RU" b="1" i="1" dirty="0"/>
          </a:p>
        </p:txBody>
      </p:sp>
      <p:pic>
        <p:nvPicPr>
          <p:cNvPr id="4" name="Рисунок 3" descr="http://www.lentos.ru/pic/07_s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1571612"/>
            <a:ext cx="3571900" cy="400052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Click="0" advTm="3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192</TotalTime>
  <Words>142</Words>
  <Application>Microsoft Office PowerPoint</Application>
  <PresentationFormat>Экран (4:3)</PresentationFormat>
  <Paragraphs>19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Трек</vt:lpstr>
      <vt:lpstr>Презентация «Городецкая роспись» (для детей старшего возраста)</vt:lpstr>
      <vt:lpstr> Городецкая роспись - знаменитый народный промысел Нижегородского края.</vt:lpstr>
      <vt:lpstr>Презентация PowerPoint</vt:lpstr>
      <vt:lpstr>Большинство жителей слыли искусными ремесленниками. Работали они с деревом.</vt:lpstr>
      <vt:lpstr>Городецкую роспись трудно спутать с какой-нибудь другой.</vt:lpstr>
      <vt:lpstr>Презентация PowerPoint</vt:lpstr>
      <vt:lpstr>Презентация PowerPoint</vt:lpstr>
      <vt:lpstr>Презентация PowerPoint</vt:lpstr>
      <vt:lpstr>Раньше городецкая роспись НАНОСИЛАСЬ яичными красками.</vt:lpstr>
      <vt:lpstr>Как и раньше мастера любят изображать сюжеты из жизни.</vt:lpstr>
      <vt:lpstr>Презентация PowerPoint</vt:lpstr>
      <vt:lpstr>Разнообразные комплекты для кухни: шкафчики,полочки</vt:lpstr>
      <vt:lpstr>Красивы и нарядны хлебницы,солонки,разделочные доски.</vt:lpstr>
      <vt:lpstr>            забавны Игрушки</vt:lpstr>
      <vt:lpstr>Как и раньше,люди с удовольствием покупают изделия городецких мастеров.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Анжелла</dc:creator>
  <cp:lastModifiedBy>-</cp:lastModifiedBy>
  <cp:revision>26</cp:revision>
  <dcterms:created xsi:type="dcterms:W3CDTF">2013-05-30T12:44:11Z</dcterms:created>
  <dcterms:modified xsi:type="dcterms:W3CDTF">2017-12-24T21:39:46Z</dcterms:modified>
</cp:coreProperties>
</file>