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57" r:id="rId4"/>
    <p:sldId id="260" r:id="rId5"/>
    <p:sldId id="258" r:id="rId6"/>
    <p:sldId id="259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3" y="404664"/>
            <a:ext cx="8285792" cy="1368153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white">
          <a:xfrm>
            <a:off x="539552" y="476672"/>
            <a:ext cx="8352928" cy="1224136"/>
          </a:xfrm>
        </p:spPr>
        <p:txBody>
          <a:bodyPr>
            <a:normAutofit fontScale="92500" lnSpcReduction="10000"/>
          </a:bodyPr>
          <a:lstStyle/>
          <a:p>
            <a:r>
              <a:rPr lang="ru-RU" sz="4800" dirty="0" smtClean="0"/>
              <a:t>Владимир Николаевич Крупин</a:t>
            </a:r>
          </a:p>
          <a:p>
            <a:pPr lvl="0">
              <a:spcBef>
                <a:spcPts val="0"/>
              </a:spcBef>
              <a:buClrTx/>
              <a:buSzTx/>
            </a:pPr>
            <a:r>
              <a:rPr lang="ru-RU" sz="2100" dirty="0">
                <a:solidFill>
                  <a:prstClr val="black"/>
                </a:solidFill>
                <a:latin typeface="Franklin Gothic Book"/>
              </a:rPr>
              <a:t>С </a:t>
            </a:r>
            <a:r>
              <a:rPr lang="ru-RU" sz="2100" dirty="0" smtClean="0">
                <a:solidFill>
                  <a:prstClr val="black"/>
                </a:solidFill>
                <a:latin typeface="Franklin Gothic Book"/>
              </a:rPr>
              <a:t>Кильмезским </a:t>
            </a:r>
            <a:r>
              <a:rPr lang="ru-RU" sz="2100" dirty="0">
                <a:solidFill>
                  <a:prstClr val="black"/>
                </a:solidFill>
                <a:latin typeface="Franklin Gothic Book"/>
              </a:rPr>
              <a:t>краем связаны имена многих, известных всему миру, деятелей науки и культуры. </a:t>
            </a:r>
          </a:p>
        </p:txBody>
      </p:sp>
      <p:pic>
        <p:nvPicPr>
          <p:cNvPr id="1026" name="Picture 2" descr="C:\Users\User\Desktop\саши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835292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146171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/>
          </a:bodyPr>
          <a:lstStyle/>
          <a:p>
            <a:pPr lvl="0">
              <a:spcBef>
                <a:spcPct val="20000"/>
              </a:spcBef>
            </a:pPr>
            <a:r>
              <a:rPr lang="en-US" altLang="ru-RU" sz="2400" b="0" kern="0" dirty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ea typeface="+mn-ea"/>
                <a:cs typeface="+mn-cs"/>
              </a:rPr>
              <a:t> </a:t>
            </a:r>
            <a:r>
              <a:rPr lang="ru-RU" altLang="ru-RU" sz="3200" kern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+mn-cs"/>
              </a:rPr>
              <a:t>Я восхищаюсь и горжусь талантливыми, добрыми людьми, которые всю свою жизнь посвятили своему главному </a:t>
            </a:r>
            <a:r>
              <a:rPr lang="ru-RU" altLang="ru-RU" sz="3200" kern="0" dirty="0" smtClean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+mn-cs"/>
              </a:rPr>
              <a:t>делу</a:t>
            </a:r>
            <a:r>
              <a:rPr lang="ru-RU" altLang="ru-RU" sz="3200" kern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+mn-cs"/>
              </a:rPr>
              <a:t>.</a:t>
            </a:r>
            <a:r>
              <a:rPr lang="ru-RU" altLang="ru-RU" sz="3200" kern="0" dirty="0" smtClean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+mn-cs"/>
              </a:rPr>
              <a:t> </a:t>
            </a:r>
            <a:r>
              <a:rPr lang="ru-RU" altLang="ru-RU" sz="3200" kern="0" dirty="0">
                <a:ln>
                  <a:noFill/>
                </a:ln>
                <a:solidFill>
                  <a:schemeClr val="tx2"/>
                </a:solidFill>
                <a:effectLst/>
                <a:ea typeface="+mn-ea"/>
                <a:cs typeface="+mn-cs"/>
              </a:rPr>
              <a:t>Они являются примером благородного служения людям. </a:t>
            </a:r>
            <a:r>
              <a:rPr lang="ru-RU" altLang="ru-RU" sz="3200" dirty="0">
                <a:solidFill>
                  <a:schemeClr val="tx1"/>
                </a:solidFill>
              </a:rPr>
              <a:t>Я хочу рассказать своим одноклассникам об одном прекрасном человеке, этого человека зовут </a:t>
            </a:r>
            <a:r>
              <a:rPr lang="ru-RU" altLang="ru-RU" sz="3200" dirty="0" smtClean="0">
                <a:solidFill>
                  <a:schemeClr val="tx1"/>
                </a:solidFill>
              </a:rPr>
              <a:t/>
            </a:r>
            <a:br>
              <a:rPr lang="ru-RU" altLang="ru-RU" sz="3200" dirty="0" smtClean="0">
                <a:solidFill>
                  <a:schemeClr val="tx1"/>
                </a:solidFill>
              </a:rPr>
            </a:br>
            <a:r>
              <a:rPr lang="ru-RU" sz="4400" b="0" dirty="0">
                <a:ln>
                  <a:noFill/>
                </a:ln>
                <a:solidFill>
                  <a:prstClr val="white"/>
                </a:solidFill>
                <a:effectLst/>
                <a:latin typeface="Times New Roman"/>
                <a:ea typeface="+mn-ea"/>
                <a:cs typeface="+mn-cs"/>
              </a:rPr>
              <a:t>Владимир Николаевич Крупин</a:t>
            </a:r>
          </a:p>
        </p:txBody>
      </p:sp>
    </p:spTree>
    <p:extLst>
      <p:ext uri="{BB962C8B-B14F-4D97-AF65-F5344CB8AC3E}">
        <p14:creationId xmlns:p14="http://schemas.microsoft.com/office/powerpoint/2010/main" xmlns="" val="4209101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Родился 7 сентября 1941 года в селе Кильмезь Кировской области в крестьянской семье. Окончив сельскую школу, работал слесарем, грузчиком, рабселькором районной газеты. Служил в армии в ракетных войсках. В 1967 году окончил факультет русского языка и литературы Московского областного педагогического института им. Н. К. Крупской. Работал редактором и сценаристом на Центральном телевидении, в издательстве «Современник», был главным редактором журнала «Москва», преподавал в Литературном институте, в Московской духовной академии, в других учебных заведениях.</a:t>
            </a:r>
          </a:p>
        </p:txBody>
      </p:sp>
    </p:spTree>
    <p:extLst>
      <p:ext uri="{BB962C8B-B14F-4D97-AF65-F5344CB8AC3E}">
        <p14:creationId xmlns:p14="http://schemas.microsoft.com/office/powerpoint/2010/main" xmlns="" val="3719718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686800" y="274638"/>
            <a:ext cx="6166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-540568" y="476672"/>
            <a:ext cx="5184006" cy="6381328"/>
          </a:xfrm>
        </p:spPr>
        <p:txBody>
          <a:bodyPr>
            <a:noAutofit/>
          </a:bodyPr>
          <a:lstStyle/>
          <a:p>
            <a:r>
              <a:rPr lang="ru-RU" sz="1800" dirty="0" smtClean="0"/>
              <a:t> </a:t>
            </a:r>
            <a:r>
              <a:rPr lang="ru-RU" sz="2400" dirty="0"/>
              <a:t>В детские годы испытал все тяготы деревенской жизни военных и послевоенных лет. Стремление к писательству проявилось у Крупина уже в школьные годы. «Только родная литература помогла мне определить на всю дальнейшую жизнь смысл моего существования,— вспоминал впоследствии Крупин — Русская литература всегда отдавала и отдает предпочтение образу жизни духовно наполненному. Она всегда знала, что жизнь — поиск этой духовности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88170" y="0"/>
            <a:ext cx="4755830" cy="3929066"/>
          </a:xfrm>
        </p:spPr>
      </p:pic>
    </p:spTree>
    <p:extLst>
      <p:ext uri="{BB962C8B-B14F-4D97-AF65-F5344CB8AC3E}">
        <p14:creationId xmlns:p14="http://schemas.microsoft.com/office/powerpoint/2010/main" xmlns="" val="18939605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Его рассказы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600" dirty="0"/>
              <a:t>Зёрна, 1974 (сборник рассказов)</a:t>
            </a:r>
            <a:br>
              <a:rPr lang="ru-RU" sz="1600" dirty="0"/>
            </a:br>
            <a:r>
              <a:rPr lang="ru-RU" sz="1600" dirty="0"/>
              <a:t>До вечерней звезды, 1977 (сборник рассказов)</a:t>
            </a:r>
            <a:br>
              <a:rPr lang="ru-RU" sz="1600" dirty="0"/>
            </a:br>
            <a:r>
              <a:rPr lang="ru-RU" sz="1600" dirty="0"/>
              <a:t>Живая вода // «Новый мир», 1980, ¹8</a:t>
            </a:r>
            <a:br>
              <a:rPr lang="ru-RU" sz="1600" dirty="0"/>
            </a:br>
            <a:r>
              <a:rPr lang="ru-RU" sz="1600" dirty="0"/>
              <a:t>Вербное воскресенье, 1981</a:t>
            </a:r>
            <a:br>
              <a:rPr lang="ru-RU" sz="1600" dirty="0"/>
            </a:br>
            <a:r>
              <a:rPr lang="ru-RU" sz="1600" dirty="0"/>
              <a:t>Сороковой день // «Наш современник», 1981, ¹11</a:t>
            </a:r>
            <a:br>
              <a:rPr lang="ru-RU" sz="1600" dirty="0"/>
            </a:br>
            <a:r>
              <a:rPr lang="ru-RU" sz="1600" dirty="0"/>
              <a:t>Живая вода, 1982 (сборник повестей)</a:t>
            </a:r>
            <a:br>
              <a:rPr lang="ru-RU" sz="1600" dirty="0"/>
            </a:br>
            <a:r>
              <a:rPr lang="ru-RU" sz="1600" dirty="0"/>
              <a:t>Во всю ивановскую, 1985</a:t>
            </a:r>
            <a:br>
              <a:rPr lang="ru-RU" sz="1600" dirty="0"/>
            </a:br>
            <a:r>
              <a:rPr lang="ru-RU" sz="1600" dirty="0"/>
              <a:t>Дорога домой, 1985</a:t>
            </a:r>
            <a:br>
              <a:rPr lang="ru-RU" sz="1600" dirty="0"/>
            </a:br>
            <a:r>
              <a:rPr lang="ru-RU" sz="1600" dirty="0"/>
              <a:t>Вятская тетрадь, 1987 (сборник)</a:t>
            </a:r>
            <a:br>
              <a:rPr lang="ru-RU" sz="1600" dirty="0"/>
            </a:br>
            <a:r>
              <a:rPr lang="ru-RU" sz="1600" dirty="0"/>
              <a:t>Прости, прощай..., 1988</a:t>
            </a:r>
            <a:br>
              <a:rPr lang="ru-RU" sz="1600" dirty="0"/>
            </a:br>
            <a:r>
              <a:rPr lang="ru-RU" sz="1600" dirty="0"/>
              <a:t>Детский церковный календарь, 2002</a:t>
            </a:r>
            <a:br>
              <a:rPr lang="ru-RU" sz="1600" dirty="0"/>
            </a:br>
            <a:r>
              <a:rPr lang="ru-RU" sz="1600" dirty="0"/>
              <a:t>Русские святые, 2002</a:t>
            </a:r>
            <a:br>
              <a:rPr lang="ru-RU" sz="1600" dirty="0"/>
            </a:br>
            <a:r>
              <a:rPr lang="ru-RU" sz="1600" dirty="0"/>
              <a:t>Повести последнего времени, 2003</a:t>
            </a:r>
            <a:br>
              <a:rPr lang="ru-RU" sz="1600" dirty="0"/>
            </a:br>
            <a:r>
              <a:rPr lang="ru-RU" sz="1600" dirty="0"/>
              <a:t>Освящение престола. Будни сельского храма. Записки прихожанина, 2005 (три повести)</a:t>
            </a:r>
            <a:br>
              <a:rPr lang="ru-RU" sz="1600" dirty="0"/>
            </a:br>
            <a:r>
              <a:rPr lang="ru-RU" sz="1600" dirty="0" smtClean="0"/>
              <a:t> </a:t>
            </a:r>
            <a:endParaRPr lang="ru-RU" sz="1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1628800"/>
            <a:ext cx="3240360" cy="4536504"/>
          </a:xfrm>
        </p:spPr>
      </p:pic>
    </p:spTree>
    <p:extLst>
      <p:ext uri="{BB962C8B-B14F-4D97-AF65-F5344CB8AC3E}">
        <p14:creationId xmlns:p14="http://schemas.microsoft.com/office/powerpoint/2010/main" xmlns="" val="4041736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Литературное  творчества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600200"/>
            <a:ext cx="8280920" cy="45259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Первой известной литературной работой писателя стала повесть под названием «Живая вода», которая была издана в 1974 году. Эта повесть позднее была переведена на несколько иностранных языков. В ироничной манере автор повести переосмысливает легенду о живой воде в святом источнике, которая помогает людям избавиться от вредных привычек, в частности, от алкоголизма, которым страдает большая часть сельского населения. Писатель выражает надежду на возрождение настоящих русских богатырей посредством этой чудодейственной воды. 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 flipH="1">
            <a:off x="8686800" y="1600200"/>
            <a:ext cx="61664" cy="4525963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63292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/>
              <a:t>Спасибо </a:t>
            </a:r>
            <a:r>
              <a:rPr lang="ru-RU" sz="6000" smtClean="0"/>
              <a:t>за просмотр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340768"/>
            <a:ext cx="7488832" cy="4824536"/>
          </a:xfrm>
        </p:spPr>
      </p:pic>
    </p:spTree>
    <p:extLst>
      <p:ext uri="{BB962C8B-B14F-4D97-AF65-F5344CB8AC3E}">
        <p14:creationId xmlns:p14="http://schemas.microsoft.com/office/powerpoint/2010/main" xmlns="" val="15768374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</TotalTime>
  <Words>270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 </vt:lpstr>
      <vt:lpstr> Я восхищаюсь и горжусь талантливыми, добрыми людьми, которые всю свою жизнь посвятили своему главному делу. Они являются примером благородного служения людям. Я хочу рассказать своим одноклассникам об одном прекрасном человеке, этого человека зовут  Владимир Николаевич Крупин</vt:lpstr>
      <vt:lpstr>Биография</vt:lpstr>
      <vt:lpstr>Слайд 4</vt:lpstr>
      <vt:lpstr>Его рассказы </vt:lpstr>
      <vt:lpstr>Литературное  творчества </vt:lpstr>
      <vt:lpstr>Спасибо за просмотр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Пользователь</dc:creator>
  <cp:lastModifiedBy>Пользователь</cp:lastModifiedBy>
  <cp:revision>6</cp:revision>
  <dcterms:created xsi:type="dcterms:W3CDTF">2015-09-14T05:28:57Z</dcterms:created>
  <dcterms:modified xsi:type="dcterms:W3CDTF">2017-12-25T15:54:03Z</dcterms:modified>
</cp:coreProperties>
</file>