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9" r:id="rId2"/>
    <p:sldId id="264" r:id="rId3"/>
    <p:sldId id="261" r:id="rId4"/>
    <p:sldId id="283" r:id="rId5"/>
    <p:sldId id="260" r:id="rId6"/>
    <p:sldId id="284" r:id="rId7"/>
    <p:sldId id="276" r:id="rId8"/>
    <p:sldId id="285" r:id="rId9"/>
    <p:sldId id="290" r:id="rId10"/>
    <p:sldId id="291" r:id="rId11"/>
    <p:sldId id="268" r:id="rId12"/>
    <p:sldId id="273" r:id="rId13"/>
    <p:sldId id="277" r:id="rId14"/>
    <p:sldId id="275" r:id="rId15"/>
    <p:sldId id="278" r:id="rId16"/>
    <p:sldId id="267" r:id="rId17"/>
    <p:sldId id="274" r:id="rId18"/>
    <p:sldId id="266" r:id="rId19"/>
    <p:sldId id="282" r:id="rId20"/>
    <p:sldId id="279" r:id="rId21"/>
    <p:sldId id="287" r:id="rId22"/>
    <p:sldId id="28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3" autoAdjust="0"/>
    <p:restoredTop sz="94660"/>
  </p:normalViewPr>
  <p:slideViewPr>
    <p:cSldViewPr>
      <p:cViewPr>
        <p:scale>
          <a:sx n="70" d="100"/>
          <a:sy n="70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B5701-5D6E-4B4E-AD96-7B6118529C94}" type="datetimeFigureOut">
              <a:rPr lang="ru-RU" smtClean="0"/>
              <a:t>25.12.2017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EE4B1-57E3-4172-9D7C-09E8EFBEED4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7213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25.12.2017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gif"/><Relationship Id="rId4" Type="http://schemas.openxmlformats.org/officeDocument/2006/relationships/image" Target="../media/image4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6866" y="1110874"/>
            <a:ext cx="8802731" cy="4431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Воспитатели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Ларина Нина Константиновна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Смирнова Елена Михайловна,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 дети и родители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группы «Почемучки»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+mj-lt"/>
              </a:rPr>
              <a:t>п</a:t>
            </a:r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редставляют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1484784"/>
            <a:ext cx="856895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Муниципальное дошкольное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образовательное учреждение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детский сад «Светлячок»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+mj-lt"/>
              </a:rPr>
              <a:t>д. Гавриловка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482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10799">
        <p:split orient="vert"/>
      </p:transition>
    </mc:Choice>
    <mc:Fallback xmlns="">
      <p:transition spd="slow" advClick="0" advTm="10799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</p:bld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87849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По лабиринту мы блуждаем,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Руки, ноги поднимаем.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:\фото поделки из снега 2016\ларина улица\DSC0128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410445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фото поделки из снега 2016\ларина улица\DSC0128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399525"/>
            <a:ext cx="4104458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0513511"/>
      </p:ext>
    </p:extLst>
  </p:cSld>
  <p:clrMapOvr>
    <a:masterClrMapping/>
  </p:clrMapOvr>
  <p:transition spd="slow" advTm="5978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:\фото поделки из снега 2016\IMG_20161225_13022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011" y="193252"/>
            <a:ext cx="3492500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фото поделки из снега 2016\ларина улица\DSC0129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31173"/>
            <a:ext cx="3481068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19190" y="3092767"/>
            <a:ext cx="621670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Тут и зайчик прискакал,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Обруч нам красивый дал</a:t>
            </a:r>
            <a:r>
              <a:rPr lang="en-US" sz="4000" b="1" dirty="0" smtClean="0">
                <a:solidFill>
                  <a:srgbClr val="002060"/>
                </a:solidFill>
              </a:rPr>
              <a:t>: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«Вы, ребятки, не скучайте,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 со мною поиграйте!»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889">
        <p14:doors dir="vert"/>
      </p:transition>
    </mc:Choice>
    <mc:Fallback xmlns="">
      <p:transition spd="slow" advTm="108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поделки из снега 2016\IMG_20161225_13030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72408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фото поделки из снега 2016\IMG_20161225_1331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528391" cy="2873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фото поделки из снега 2016\ларина улица\DSC0127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8640"/>
            <a:ext cx="3664083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851920" y="3861048"/>
            <a:ext cx="52920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 потом у нас игра,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Разыгралась детвора!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Крики: «Шайбу», «Мимо», «Бей»,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Там идет игра хоккей!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3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59">
        <p14:vortex dir="r"/>
      </p:transition>
    </mc:Choice>
    <mc:Fallback xmlns="">
      <p:transition spd="slow" advTm="100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5870" y="189874"/>
            <a:ext cx="7655301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Ну а хитрая лиса к теремочку подошла,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Всех ребяток приглашает,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угощенье предлагает.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 descr="D:\фото поделки из снега 2016\IMG_20161225_1313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3508" y="2636912"/>
            <a:ext cx="4212712" cy="3528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фото поделки из снега 2016\ларина улица\DSC0129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804" y="2636912"/>
            <a:ext cx="4238972" cy="351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206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8372">
        <p:blinds dir="vert"/>
      </p:transition>
    </mc:Choice>
    <mc:Fallback xmlns="">
      <p:transition spd="slow" advTm="837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поделки из снега 2016\IMG_20161225_13021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13" y="133170"/>
            <a:ext cx="3137143" cy="2359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фото поделки из снега 2016\ларина улица\DSC013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133171"/>
            <a:ext cx="3293869" cy="2359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397565" y="2636912"/>
            <a:ext cx="43290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Лыжи, санки в руки взяли -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И кататься побежали.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В зимний день, в мороз, с утра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Ждёт нас снежная гора.</a:t>
            </a:r>
          </a:p>
        </p:txBody>
      </p:sp>
      <p:pic>
        <p:nvPicPr>
          <p:cNvPr id="6" name="Рисунок 5" descr="D:\фото поделки из снега 2016\ларина улица\DSC0130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713" y="4293096"/>
            <a:ext cx="3137143" cy="2374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D:\фото поделки из снега 2016\ларина улица\DSC0130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8" y="4293096"/>
            <a:ext cx="3293869" cy="23772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642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1255">
        <p:blinds dir="vert"/>
      </p:transition>
    </mc:Choice>
    <mc:Fallback xmlns="">
      <p:transition spd="slow" advTm="11255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поделки из снега 2016\IMG_20161225_13112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480" y="3717032"/>
            <a:ext cx="381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фото поделки из снега 2016\ларина улица\DSC013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480" y="271371"/>
            <a:ext cx="38100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184482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Плывёт, спешит кораблик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В далёкие края.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На палубе – матросы,</a:t>
            </a:r>
            <a:br>
              <a:rPr lang="ru-RU" sz="3600" b="1" dirty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А боцман – это я.</a:t>
            </a:r>
          </a:p>
        </p:txBody>
      </p:sp>
    </p:spTree>
    <p:extLst>
      <p:ext uri="{BB962C8B-B14F-4D97-AF65-F5344CB8AC3E}">
        <p14:creationId xmlns:p14="http://schemas.microsoft.com/office/powerpoint/2010/main" val="307200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0559">
        <p14:flip dir="r"/>
      </p:transition>
    </mc:Choice>
    <mc:Fallback xmlns="">
      <p:transition spd="slow" advTm="105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фото поделки из снега 2016\ларина улица\DSC0128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9" y="3861048"/>
            <a:ext cx="3220967" cy="249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фото поделки из снега 2016\ларина улица\DSC0128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18" y="362766"/>
            <a:ext cx="3220967" cy="2493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969034" y="3501008"/>
            <a:ext cx="446449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 </a:t>
            </a:r>
            <a:r>
              <a:rPr lang="ru-RU" sz="2800" b="1" dirty="0">
                <a:solidFill>
                  <a:srgbClr val="002060"/>
                </a:solidFill>
              </a:rPr>
              <a:t>волк </a:t>
            </a:r>
            <a:r>
              <a:rPr lang="ru-RU" sz="2800" b="1" dirty="0" smtClean="0">
                <a:solidFill>
                  <a:srgbClr val="002060"/>
                </a:solidFill>
              </a:rPr>
              <a:t>корзину держит крепко</a:t>
            </a:r>
            <a:r>
              <a:rPr lang="en-US" sz="2800" b="1" dirty="0" smtClean="0">
                <a:solidFill>
                  <a:srgbClr val="002060"/>
                </a:solidFill>
              </a:rPr>
              <a:t>: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«Бросайте мячики мне метко!»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7614" y="1196752"/>
            <a:ext cx="474591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Что вблизи и что вдали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Глазки рассмотреть должны.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Снежок берем и запускаем,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Так игру мы продолжаем!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251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38"/>
    </mc:Choice>
    <mc:Fallback xmlns="">
      <p:transition spd="slow" advTm="175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2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поделки из снега 2016\ларина улица\DSC0128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3744416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фото поделки из снега 2016\IMG_20161225_13121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48858"/>
            <a:ext cx="3744416" cy="2892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228034" y="335699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Наш  мишка - как </a:t>
            </a:r>
            <a:r>
              <a:rPr lang="ru-RU" sz="2800" b="1" dirty="0" smtClean="0">
                <a:solidFill>
                  <a:srgbClr val="002060"/>
                </a:solidFill>
              </a:rPr>
              <a:t>живой</a:t>
            </a:r>
            <a:r>
              <a:rPr lang="en-US" sz="2800" b="1" dirty="0" smtClean="0">
                <a:solidFill>
                  <a:srgbClr val="002060"/>
                </a:solidFill>
              </a:rPr>
              <a:t>: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пушистый, мягкий и родной.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И печка с пирогами нас встречает, как будто головой кивает</a:t>
            </a:r>
            <a:r>
              <a:rPr lang="ru-RU" sz="2800" b="1" dirty="0">
                <a:solidFill>
                  <a:srgbClr val="002060"/>
                </a:solidFill>
              </a:rPr>
              <a:t>!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32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743">
        <p14:prism isContent="1" isInverted="1"/>
      </p:transition>
    </mc:Choice>
    <mc:Fallback xmlns="">
      <p:transition spd="slow" advTm="67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3212976"/>
            <a:ext cx="37444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latin typeface="+mj-lt"/>
                <a:cs typeface="Times New Roman" pitchFamily="18" charset="0"/>
              </a:rPr>
              <a:t>   </a:t>
            </a:r>
            <a:r>
              <a:rPr lang="ru-RU" sz="2400" b="1" dirty="0">
                <a:solidFill>
                  <a:srgbClr val="002060"/>
                </a:solidFill>
              </a:rPr>
              <a:t>В нашей сказке есть и  славный ДЕД МОРОЗ-</a:t>
            </a:r>
          </a:p>
          <a:p>
            <a:pPr lvl="0" algn="ctr"/>
            <a:r>
              <a:rPr lang="ru-RU" sz="2400" b="1" dirty="0">
                <a:solidFill>
                  <a:srgbClr val="002060"/>
                </a:solidFill>
              </a:rPr>
              <a:t>Нам подарочки принес!</a:t>
            </a:r>
          </a:p>
          <a:p>
            <a:pPr lvl="0" algn="ctr"/>
            <a:r>
              <a:rPr lang="ru-RU" sz="2400" b="1" dirty="0">
                <a:solidFill>
                  <a:srgbClr val="002060"/>
                </a:solidFill>
              </a:rPr>
              <a:t>А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СНЕГУРОЧКА  </a:t>
            </a:r>
            <a:r>
              <a:rPr lang="ru-RU" sz="2400" b="1" dirty="0" smtClean="0">
                <a:solidFill>
                  <a:srgbClr val="002060"/>
                </a:solidFill>
              </a:rPr>
              <a:t>стоит</a:t>
            </a:r>
            <a:r>
              <a:rPr lang="en-US" sz="2400" b="1" dirty="0" smtClean="0">
                <a:solidFill>
                  <a:srgbClr val="002060"/>
                </a:solidFill>
              </a:rPr>
              <a:t>: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</a:rPr>
              <a:t>«С НОВЫМ ГОДОМ!»-говорит.</a:t>
            </a:r>
          </a:p>
        </p:txBody>
      </p:sp>
      <p:pic>
        <p:nvPicPr>
          <p:cNvPr id="5" name="Рисунок 4" descr="D:\фото поделки из снега 2016\IMG_20161225_13110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8423" y="205292"/>
            <a:ext cx="3384376" cy="2647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фото поделки из снега 2016\ларина улица\DSC0131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57" y="3212976"/>
            <a:ext cx="342501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фото поделки из снега 2016\IMG_20161225_133321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946" y="266006"/>
            <a:ext cx="342558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93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7696">
        <p14:pan dir="u"/>
      </p:transition>
    </mc:Choice>
    <mc:Fallback xmlns="">
      <p:transition spd="slow" advTm="76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фото поделки из снега 2016\IMG_20161225_13304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3163" y="3094636"/>
            <a:ext cx="4050538" cy="3262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547438" y="577423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Прилетайте, птички!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Сала дам синичке.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Приготовлю крошки,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Хлебушка немножко.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933056"/>
            <a:ext cx="47800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Одни крошки – голубям,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А другие – воробьям,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Галки да вороны – </a:t>
            </a:r>
          </a:p>
          <a:p>
            <a:r>
              <a:rPr lang="ru-RU" sz="2800" b="1" dirty="0">
                <a:solidFill>
                  <a:srgbClr val="002060"/>
                </a:solidFill>
              </a:rPr>
              <a:t>Е</a:t>
            </a:r>
            <a:r>
              <a:rPr lang="ru-RU" sz="2800" b="1" dirty="0" smtClean="0">
                <a:solidFill>
                  <a:srgbClr val="002060"/>
                </a:solidFill>
              </a:rPr>
              <a:t>шьте макароны!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 descr="F:\Фото Январь 2016\1\IMG_217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1363" y="675334"/>
            <a:ext cx="3384376" cy="3211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AutoShape 2" descr="https://img-fotki.yandex.ru/get/6420/23869276.7b/0_9454c_a935810e_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https://img-fotki.yandex.ru/get/6420/23869276.7b/0_9454c_a935810e_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vamotkrytka.ru/_ph/107/2/400959306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9167" flipH="1">
            <a:off x="6419746" y="4612395"/>
            <a:ext cx="827385" cy="45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-fotki.yandex.ru/get/6705/181450557.90/0_afeb4_77ca537d_orig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99792" y="651326"/>
            <a:ext cx="761880" cy="85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900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1986">
        <p:circle/>
      </p:transition>
    </mc:Choice>
    <mc:Fallback xmlns="">
      <p:transition spd="slow" advTm="11986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/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002060"/>
                </a:solidFill>
                <a:latin typeface="+mj-lt"/>
              </a:rPr>
              <a:t>Сказка  </a:t>
            </a:r>
          </a:p>
        </p:txBody>
      </p:sp>
      <p:pic>
        <p:nvPicPr>
          <p:cNvPr id="4" name="Рисунок 3" descr="F:\IMG_259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6280455"/>
      </p:ext>
    </p:extLst>
  </p:cSld>
  <p:clrMapOvr>
    <a:masterClrMapping/>
  </p:clrMapOvr>
  <p:transition spd="slow" advTm="664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фото поделки из снега 2016\IMG_20161225_13282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87" y="1388968"/>
            <a:ext cx="7946505" cy="4992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743116" y="188640"/>
            <a:ext cx="75500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С какой стороны не посмотри,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а лучше нашего чудо-града не найти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:\фото поделки из снега 2016\IMG_20161225_1324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87" y="1388969"/>
            <a:ext cx="7946505" cy="4992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920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1790">
        <p14:flythrough/>
      </p:transition>
    </mc:Choice>
    <mc:Fallback xmlns="">
      <p:transition spd="slow" advTm="117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4504" y="1110874"/>
            <a:ext cx="7327455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В сказке снежной побывали,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Чудес немало повидали,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Всем здоровья вам желаем, </a:t>
            </a:r>
            <a:br>
              <a:rPr lang="ru-RU" sz="4400" b="1" dirty="0">
                <a:solidFill>
                  <a:srgbClr val="002060"/>
                </a:solidFill>
              </a:rPr>
            </a:br>
            <a:r>
              <a:rPr lang="ru-RU" sz="4400" b="1" dirty="0">
                <a:solidFill>
                  <a:srgbClr val="002060"/>
                </a:solidFill>
              </a:rPr>
              <a:t>В гости снова приглашаем</a:t>
            </a:r>
            <a:r>
              <a:rPr lang="ru-RU" sz="4400" b="1" i="1" dirty="0">
                <a:solidFill>
                  <a:srgbClr val="002060"/>
                </a:solidFill>
              </a:rPr>
              <a:t>!</a:t>
            </a:r>
            <a:r>
              <a:rPr lang="ru-RU" sz="4400" b="1" i="1" dirty="0">
                <a:solidFill>
                  <a:srgbClr val="0000FF"/>
                </a:solidFill>
              </a:rPr>
              <a:t/>
            </a:r>
            <a:br>
              <a:rPr lang="ru-RU" sz="4400" b="1" i="1" dirty="0">
                <a:solidFill>
                  <a:srgbClr val="0000FF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78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901">
        <p14:ripple/>
      </p:transition>
    </mc:Choice>
    <mc:Fallback xmlns="">
      <p:transition spd="slow" advTm="590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276872"/>
            <a:ext cx="74045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6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Tm="825">
        <p:wipe/>
      </p:transition>
    </mc:Choice>
    <mc:Fallback xmlns="">
      <p:transition spd="slow" advTm="825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40960" cy="4176464"/>
          </a:xfrm>
        </p:spPr>
        <p:txBody>
          <a:bodyPr/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Пришла  зима, затрещали морозы , </a:t>
            </a:r>
            <a:b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И мы так рады все приходу матушки -зимы!</a:t>
            </a:r>
            <a:b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Снег завалил все  наши </a:t>
            </a:r>
            <a:r>
              <a:rPr lang="ru-RU" sz="3200" cap="none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дороги,</a:t>
            </a: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/>
            </a:r>
            <a:b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Дружно тропинки прочистили мы .</a:t>
            </a:r>
            <a:b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И как раз в тот самый час </a:t>
            </a:r>
            <a:b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в </a:t>
            </a:r>
            <a:r>
              <a:rPr lang="ru-RU" sz="3200" cap="none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детский сад </a:t>
            </a: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к нам пришел  указ-</a:t>
            </a:r>
            <a:b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Для забавы, для ребят нужно строить </a:t>
            </a:r>
            <a:r>
              <a:rPr lang="ru-RU" sz="3200" cap="none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/>
            </a:r>
            <a:br>
              <a:rPr lang="ru-RU" sz="3200" cap="none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  <a:t>СНЕЖНЫЙ ГРАД!</a:t>
            </a:r>
            <a:br>
              <a:rPr lang="ru-RU" sz="3200" cap="none" dirty="0" smtClean="0">
                <a:solidFill>
                  <a:srgbClr val="002060"/>
                </a:solidFill>
                <a:effectLst>
                  <a:glow rad="139700">
                    <a:srgbClr val="4F81BD">
                      <a:satMod val="175000"/>
                      <a:alpha val="40000"/>
                    </a:srgbClr>
                  </a:glow>
                </a:effectLst>
                <a:ea typeface="+mn-ea"/>
                <a:cs typeface="Times New Roman" pitchFamily="18" charset="0"/>
              </a:rPr>
            </a:br>
            <a:r>
              <a:rPr lang="ru-RU" sz="3200" cap="none" dirty="0" smtClean="0">
                <a:solidFill>
                  <a:srgbClr val="0070C0"/>
                </a:solidFill>
                <a:latin typeface="Monotype Corsiva" pitchFamily="66" charset="0"/>
                <a:ea typeface="+mn-ea"/>
                <a:cs typeface="Times New Roman" pitchFamily="18" charset="0"/>
              </a:rPr>
              <a:t> </a:t>
            </a:r>
            <a:r>
              <a:rPr lang="ru-RU" sz="3200" cap="none" dirty="0">
                <a:solidFill>
                  <a:srgbClr val="0070C0"/>
                </a:solidFill>
                <a:latin typeface="Monotype Corsiva" pitchFamily="66" charset="0"/>
                <a:ea typeface="+mn-ea"/>
                <a:cs typeface="Times New Roman" pitchFamily="18" charset="0"/>
              </a:rPr>
              <a:t/>
            </a:r>
            <a:br>
              <a:rPr lang="ru-RU" sz="3200" cap="none" dirty="0">
                <a:solidFill>
                  <a:srgbClr val="0070C0"/>
                </a:solidFill>
                <a:latin typeface="Monotype Corsiva" pitchFamily="66" charset="0"/>
                <a:ea typeface="+mn-ea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905565"/>
            <a:ext cx="89289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Вот так все начиналось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36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20582">
        <p14:switch dir="l"/>
      </p:transition>
    </mc:Choice>
    <mc:Fallback xmlns="">
      <p:transition spd="slow" advTm="205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</p:bldLst>
  </p:timing>
  <p:extLst mod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0528" y="692696"/>
            <a:ext cx="9324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>
                <a:solidFill>
                  <a:srgbClr val="002060"/>
                </a:solidFill>
              </a:rPr>
              <a:t>Дружно мы взялись за дело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</a:rPr>
              <a:t>И работа закипела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</a:rPr>
              <a:t>Мы творили, мастерили,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</a:rPr>
              <a:t>Снежную  страну лепили.</a:t>
            </a:r>
          </a:p>
          <a:p>
            <a:pPr lvl="0" algn="ctr"/>
            <a:endParaRPr lang="ru-RU" b="1" dirty="0">
              <a:solidFill>
                <a:srgbClr val="002060"/>
              </a:solidFill>
              <a:effectLst>
                <a:glow rad="139700">
                  <a:srgbClr val="4F81BD">
                    <a:satMod val="175000"/>
                    <a:alpha val="40000"/>
                  </a:srgbClr>
                </a:glo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8" name="Рисунок 7" descr="D:\фото поделки из снега 2016\IMG_20161225_133321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6959" y="2986323"/>
            <a:ext cx="4968552" cy="30963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D:\фото поделки из снега 2016\IMG_20161225_13035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959" y="2984019"/>
            <a:ext cx="4952171" cy="3250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фото поделки из снега 2016\IMG_20161225_13055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4378" y="2986323"/>
            <a:ext cx="4924751" cy="3248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755576" y="2967335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С</a:t>
            </a:r>
            <a:r>
              <a:rPr lang="ru-RU" sz="3600" b="1" dirty="0" smtClean="0">
                <a:solidFill>
                  <a:srgbClr val="002060"/>
                </a:solidFill>
              </a:rPr>
              <a:t>казка </a:t>
            </a:r>
            <a:r>
              <a:rPr lang="ru-RU" sz="3600" b="1" dirty="0">
                <a:solidFill>
                  <a:srgbClr val="002060"/>
                </a:solidFill>
              </a:rPr>
              <a:t>снега, сказка льда – замечательна она!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А </a:t>
            </a:r>
            <a:r>
              <a:rPr lang="ru-RU" sz="3600" b="1" dirty="0">
                <a:solidFill>
                  <a:srgbClr val="002060"/>
                </a:solidFill>
              </a:rPr>
              <a:t>сейчас настал Ваш час, полюбуйтесь-ка на нас!</a:t>
            </a:r>
          </a:p>
        </p:txBody>
      </p:sp>
    </p:spTree>
    <p:extLst>
      <p:ext uri="{BB962C8B-B14F-4D97-AF65-F5344CB8AC3E}">
        <p14:creationId xmlns:p14="http://schemas.microsoft.com/office/powerpoint/2010/main" val="366701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7001">
        <p:checker/>
      </p:transition>
    </mc:Choice>
    <mc:Fallback xmlns="">
      <p:transition spd="slow" advTm="27001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087863" y="1973307"/>
            <a:ext cx="6952150" cy="4071683"/>
            <a:chOff x="607288" y="-815361"/>
            <a:chExt cx="7925152" cy="371638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651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000" dirty="0">
                <a:solidFill>
                  <a:schemeClr val="accent1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484185" y="2535827"/>
              <a:ext cx="6491880" cy="365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chemeClr val="accent1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pic>
        <p:nvPicPr>
          <p:cNvPr id="9" name="Рисунок 8" descr="D:\фото поделки из снега 2016\IMG_20161225_13124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974" y="488504"/>
            <a:ext cx="3024336" cy="229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фото поделки из снега 2016\IMG_20161225_133445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488504"/>
            <a:ext cx="3251960" cy="229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D:\фото поделки из снега 2016\ларина улица\DSC0129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399954"/>
            <a:ext cx="3251960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64948" y="3212975"/>
            <a:ext cx="455920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Подарили детям нашим   </a:t>
            </a:r>
            <a:r>
              <a:rPr lang="ru-RU" sz="2800" b="1" dirty="0" smtClean="0">
                <a:solidFill>
                  <a:srgbClr val="002060"/>
                </a:solidFill>
              </a:rPr>
              <a:t>Огненного Петушка !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Вот такой он ладный:  яркий и нарядный!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Весь </a:t>
            </a:r>
            <a:r>
              <a:rPr lang="ru-RU" sz="2800" b="1" dirty="0">
                <a:solidFill>
                  <a:srgbClr val="002060"/>
                </a:solidFill>
              </a:rPr>
              <a:t>наш маленький народ хоровод водить зовёт.</a:t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8298">
        <p14:prism/>
      </p:transition>
    </mc:Choice>
    <mc:Fallback xmlns="">
      <p:transition spd="slow" advClick="0" advTm="829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9547" y="0"/>
            <a:ext cx="56166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Через зебру мы прошли и к теремочку подошли.  </a:t>
            </a:r>
          </a:p>
        </p:txBody>
      </p:sp>
      <p:pic>
        <p:nvPicPr>
          <p:cNvPr id="4" name="Рисунок 3" descr="D:\фото поделки из снега 2016\IMG_20161225_1311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082" y="2132457"/>
            <a:ext cx="5343937" cy="4188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фото поделки из снега 2016\IMG_20161225_1331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4255" y="2182734"/>
            <a:ext cx="5529411" cy="4137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фото поделки из снега 2016\ларина улица\DSC0131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3470" y="2132457"/>
            <a:ext cx="5553848" cy="4210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фото поделки из снега 2016\IMG_20161225_130348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53470" y="2132457"/>
            <a:ext cx="5553848" cy="4188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971066" y="80822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Мышка нас уже встречает,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В чашки чай </a:t>
            </a:r>
            <a:r>
              <a:rPr lang="ru-RU" sz="2800" b="1" dirty="0">
                <a:solidFill>
                  <a:srgbClr val="002060"/>
                </a:solidFill>
              </a:rPr>
              <a:t>нам </a:t>
            </a:r>
            <a:r>
              <a:rPr lang="ru-RU" sz="2800" b="1" dirty="0" smtClean="0">
                <a:solidFill>
                  <a:srgbClr val="002060"/>
                </a:solidFill>
              </a:rPr>
              <a:t>наливает,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Пирожками угощает.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84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Tm="18976">
        <p14:switch dir="r"/>
      </p:transition>
    </mc:Choice>
    <mc:Fallback xmlns="">
      <p:transition spd="slow" advTm="189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поделки из снега 2016\ларина улица\DSC0128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42535"/>
            <a:ext cx="3670423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фото поделки из снега 2016\ларина улица\DSC0128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3744416" cy="2745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фото поделки из снега 2016\IMG_20161225_13120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185099" y="3212976"/>
            <a:ext cx="457901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Едет, едет паровоз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Слышен громкий стук колёс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Паровоз гудит, гудит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И стрелой вперёд </a:t>
            </a:r>
            <a:r>
              <a:rPr lang="ru-RU" sz="2800" b="1" dirty="0" smtClean="0">
                <a:solidFill>
                  <a:srgbClr val="002060"/>
                </a:solidFill>
              </a:rPr>
              <a:t>летит.</a:t>
            </a: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Едем, едем мы с тобой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К лягушонке дорогой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9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1194">
        <p14:ripple/>
      </p:transition>
    </mc:Choice>
    <mc:Fallback xmlns="">
      <p:transition spd="slow" advTm="1119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фото поделки из снега 2016\IMG_20161225_13025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1642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фото поделки из снега 2016\ларина улица\DSC0130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816424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фото поделки из снега 2016\ларина улица\DSC0129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816424" cy="2960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5755" y="3674820"/>
            <a:ext cx="502175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Будем прыгать, как лягушка,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Чемпионка - попрыгушка!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За прыжком - другой прыжок,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Ты – чемпион уже, дружок!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9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71"/>
    </mc:Choice>
    <mc:Fallback xmlns="">
      <p:transition spd="slow" advTm="110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18" y="0"/>
            <a:ext cx="855858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Дальше по мостику иди,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Равновесие держи.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:\фото поделки из снега 2016\ларина улица\DSC0127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8" y="1340768"/>
            <a:ext cx="4137343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фото поделки из снега 2016\IMG_20161225_1311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0810" y="3114011"/>
            <a:ext cx="4475822" cy="351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2545310"/>
      </p:ext>
    </p:extLst>
  </p:cSld>
  <p:clrMapOvr>
    <a:masterClrMapping/>
  </p:clrMapOvr>
  <p:transition spd="slow" advTm="567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"/>
</p:tagLst>
</file>

<file path=ppt/theme/theme1.xml><?xml version="1.0" encoding="utf-8"?>
<a:theme xmlns:a="http://schemas.openxmlformats.org/drawingml/2006/main" name="1_Тема Office">
  <a:themeElements>
    <a:clrScheme name="Другая 17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</Words>
  <Application>Microsoft Office PowerPoint</Application>
  <PresentationFormat>Экран (4:3)</PresentationFormat>
  <Paragraphs>73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Презентация PowerPoint</vt:lpstr>
      <vt:lpstr>Презентация PowerPoint</vt:lpstr>
      <vt:lpstr>Пришла  зима, затрещали морозы ,  И мы так рады все приходу матушки -зимы! Снег завалил все  наши дороги, Дружно тропинки прочистили мы . И как раз в тот самый час  в детский сад к нам пришел  указ- Для забавы, для ребят нужно строить  СНЕЖНЫЙ ГРАД!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117</cp:revision>
  <dcterms:created xsi:type="dcterms:W3CDTF">2014-07-06T18:18:01Z</dcterms:created>
  <dcterms:modified xsi:type="dcterms:W3CDTF">2017-12-24T20:08:54Z</dcterms:modified>
</cp:coreProperties>
</file>