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6.jpg" ContentType="image/jpeg"/>
  <Override PartName="/ppt/media/image7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18.10.2017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62721"/>
            <a:ext cx="7772400" cy="16118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у дошкольников навыков безопасности жизнедеятельности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517232"/>
            <a:ext cx="4139952" cy="122413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 Кондратьева Г.В.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ome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988841"/>
            <a:ext cx="4896544" cy="48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80728"/>
            <a:ext cx="4176464" cy="5328592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36022"/>
            <a:ext cx="3602683" cy="4981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545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620688"/>
            <a:ext cx="6480720" cy="5184576"/>
          </a:xfrm>
        </p:spPr>
      </p:pic>
    </p:spTree>
    <p:extLst>
      <p:ext uri="{BB962C8B-B14F-4D97-AF65-F5344CB8AC3E}">
        <p14:creationId xmlns:p14="http://schemas.microsoft.com/office/powerpoint/2010/main" val="383281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496944" cy="5616624"/>
          </a:xfrm>
        </p:spPr>
      </p:pic>
    </p:spTree>
    <p:extLst>
      <p:ext uri="{BB962C8B-B14F-4D97-AF65-F5344CB8AC3E}">
        <p14:creationId xmlns:p14="http://schemas.microsoft.com/office/powerpoint/2010/main" val="232792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81128"/>
            <a:ext cx="8183880" cy="145391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Углублению знаний об угрожающих ситуаций и правилах безопасности посвящены игры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3834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«Так и не так», 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Высоко – низко», 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Убери на место» и др. </a:t>
            </a:r>
          </a:p>
        </p:txBody>
      </p:sp>
    </p:spTree>
    <p:extLst>
      <p:ext uri="{BB962C8B-B14F-4D97-AF65-F5344CB8AC3E}">
        <p14:creationId xmlns:p14="http://schemas.microsoft.com/office/powerpoint/2010/main" val="2738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закрепление знаний о действиях в опасных ситуациях направлены игры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«Мы - спасатели»,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Сто бед» и д. р.</a:t>
            </a:r>
          </a:p>
        </p:txBody>
      </p:sp>
    </p:spTree>
    <p:extLst>
      <p:ext uri="{BB962C8B-B14F-4D97-AF65-F5344CB8AC3E}">
        <p14:creationId xmlns:p14="http://schemas.microsoft.com/office/powerpoint/2010/main" val="169825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II Этап.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Усвоение умений безопасности жизнедеятельности через имитирование действий с бытовыми объектами и моделирования возможных угрожающих ситуаций обращения с ними.</a:t>
            </a:r>
          </a:p>
        </p:txBody>
      </p:sp>
    </p:spTree>
    <p:extLst>
      <p:ext uri="{BB962C8B-B14F-4D97-AF65-F5344CB8AC3E}">
        <p14:creationId xmlns:p14="http://schemas.microsoft.com/office/powerpoint/2010/main" val="4239635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Условия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реализации метода ситуационного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игрового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моделирования в работе с детьми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-использование макета домашней обстановки или специально сконструированной предметно-игровой среды;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предварительное разыгрывание ситуаций воспитателем с постепенным вовлечением детей;</a:t>
            </a: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введение значимой для дошкольников мотивации деятельности;</a:t>
            </a: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-«появление» препятствий или особых условий в процессе осуществления игровой деятельности;</a:t>
            </a: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-поддержание адекватного эмоционального фона</a:t>
            </a:r>
          </a:p>
          <a:p>
            <a:pPr marL="0" indent="0"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21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Вспомнить  вместе с детьми правила безопасности:</a:t>
            </a:r>
          </a:p>
          <a:p>
            <a:pPr marL="0" indent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Все острые, колющие и режущие предметы обязательно надо класть на свои места. Порядок в квартире не только для красоты, но и для безопасности.</a:t>
            </a:r>
          </a:p>
          <a:p>
            <a:pPr marL="0" indent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Ни в коем случае не пробуй никакие лекарства. Во-первых, это невкусно, а во-вторых, неправильно принятое лекарство может оказаться ядом.</a:t>
            </a:r>
          </a:p>
          <a:p>
            <a:pPr marL="0" indent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Не трогать бытовую химию: стиральные порошки, средства для мытья посуды, соду, хлорку, средства от тараканов. Чтобы не приключилась беда.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038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III Этап.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Практикование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действий с доступными потенциально опасными предметами быта.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Посвящен формированию умений безопасного обращения с доступными потенциально опасными предметами домашнего обихода.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03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проблемные ситуации типа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Нарежем хлеб к обеду»,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Почистим хомячку морковь», «Поможем няне: стираем,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гладим»и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т. п. </a:t>
            </a:r>
          </a:p>
        </p:txBody>
      </p:sp>
    </p:spTree>
    <p:extLst>
      <p:ext uri="{BB962C8B-B14F-4D97-AF65-F5344CB8AC3E}">
        <p14:creationId xmlns:p14="http://schemas.microsoft.com/office/powerpoint/2010/main" val="265519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5400" b="1" dirty="0" smtClean="0"/>
              <a:t>Цель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  <a:endParaRPr lang="ru-RU" sz="5400" b="1" dirty="0" smtClean="0"/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у детей дошкольного возраста основных представлений, знаний, умений и навыков об основах безопасности жизнедеятельности.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Стимулирование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развития у детей смысловых образований, поведенческих навыков в вопросах безопасности и жизнедеятельности.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32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749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«Не оставляйте детей без присмотра».</a:t>
            </a:r>
          </a:p>
          <a:p>
            <a:pPr marL="0" indent="0">
              <a:buNone/>
            </a:pP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«Что нужно делать при пожаре».</a:t>
            </a:r>
          </a:p>
          <a:p>
            <a:pPr marL="0" indent="0">
              <a:buNone/>
            </a:pP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«Как знакомить детей с основами безопасности».</a:t>
            </a:r>
          </a:p>
          <a:p>
            <a:pPr marL="0" indent="0">
              <a:buNone/>
            </a:pP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«Ожог у ребенка» (консультация ст. м/с).</a:t>
            </a:r>
          </a:p>
          <a:p>
            <a:pPr marL="0" indent="0">
              <a:buNone/>
            </a:pP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«Как устанавливать елку».</a:t>
            </a:r>
          </a:p>
          <a:p>
            <a:pPr marL="0" indent="0">
              <a:buNone/>
            </a:pP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«Не допускайте шалостей с огнем».</a:t>
            </a:r>
          </a:p>
          <a:p>
            <a:pPr marL="0" indent="0">
              <a:buNone/>
            </a:pP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«Как вести себя во время пожара».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108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«Ребенок и огонь: обеспечить безопасность».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«Отчего происходит пожар».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«Предметы, требующие осторожного обращения».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«Использование и хранение опасных предметов».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«Личная безопасность».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«Обращение с электрическими приборами».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«Правила поведения при пожаре»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92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749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Таким образом,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процессе целенаправленной работы по обогащению знаний о правилах безопасности жизнедеятельности происходит постепенное осознание детьми их смысла. Дети начинают выделять источники опасности в быту, способы обращения с потенциально опасными предметами домашнего обихода, понимают необходимость соблюдения мер предосторожности.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125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157192"/>
            <a:ext cx="8183880" cy="10218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20688"/>
            <a:ext cx="4449196" cy="4680520"/>
          </a:xfrm>
        </p:spPr>
      </p:pic>
    </p:spTree>
    <p:extLst>
      <p:ext uri="{BB962C8B-B14F-4D97-AF65-F5344CB8AC3E}">
        <p14:creationId xmlns:p14="http://schemas.microsoft.com/office/powerpoint/2010/main" val="149828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9093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Задачи.</a:t>
            </a:r>
          </a:p>
          <a:p>
            <a:pPr marL="0" indent="0">
              <a:buNone/>
            </a:pPr>
            <a:r>
              <a:rPr lang="ru-RU" dirty="0"/>
              <a:t>1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Освоение знаний по ОБЖ.</a:t>
            </a:r>
          </a:p>
          <a:p>
            <a:pPr marL="0" indent="0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Развитие качеств личности, необходимых для ведения здорового образа жизни, обеспечение безопасного поведения в опасных ситуациях.</a:t>
            </a:r>
          </a:p>
          <a:p>
            <a:pPr marL="0" indent="0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Воспитание чувства ответственности за личную безопасность, ценностного отношения к своему здоровью и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258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428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. Овладение умениями предвидеть потенциальные опасности и правильно действовать в случае их наступления, использовать средства индивидуальной защиты.</a:t>
            </a:r>
          </a:p>
          <a:p>
            <a:pPr marL="0" indent="0">
              <a:buNone/>
            </a:pP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. Способствовать эмоциональному и благополучному развитию ребенка- дошкольника.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539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Принципы организации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-образовательной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полноты.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системности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Принцип учета условий городской и сельской местности.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Принцип возрастной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адресованности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Принцип интеграции.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преемственности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7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44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практические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наглядные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словесные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игровые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66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I Этап.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Уточнение и систематизация знаний дошкольников о правилах безопасного поведения дошкольников в быту преимущественно через дидактические игры.</a:t>
            </a:r>
          </a:p>
        </p:txBody>
      </p:sp>
    </p:spTree>
    <p:extLst>
      <p:ext uri="{BB962C8B-B14F-4D97-AF65-F5344CB8AC3E}">
        <p14:creationId xmlns:p14="http://schemas.microsoft.com/office/powerpoint/2010/main" val="98441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дидактических игр,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обсуждение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художественной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литературы </a:t>
            </a:r>
          </a:p>
          <a:p>
            <a:pPr marL="0" indent="0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фотографий.</a:t>
            </a:r>
          </a:p>
        </p:txBody>
      </p:sp>
    </p:spTree>
    <p:extLst>
      <p:ext uri="{BB962C8B-B14F-4D97-AF65-F5344CB8AC3E}">
        <p14:creationId xmlns:p14="http://schemas.microsoft.com/office/powerpoint/2010/main" val="163698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97152"/>
            <a:ext cx="8183880" cy="122413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закрепление знаний об источниках опасности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«Что мы знаем о вещах»,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Раз, два, три, что опасно – найди, «Соедини по точкам» </a:t>
            </a:r>
          </a:p>
        </p:txBody>
      </p:sp>
    </p:spTree>
    <p:extLst>
      <p:ext uri="{BB962C8B-B14F-4D97-AF65-F5344CB8AC3E}">
        <p14:creationId xmlns:p14="http://schemas.microsoft.com/office/powerpoint/2010/main" val="164932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160</TotalTime>
  <Words>631</Words>
  <Application>Microsoft Office PowerPoint</Application>
  <PresentationFormat>Экран (4:3)</PresentationFormat>
  <Paragraphs>79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Аспект</vt:lpstr>
      <vt:lpstr>Формирование у дошкольников навыков безопасности жизнедеятельности</vt:lpstr>
      <vt:lpstr>Цель</vt:lpstr>
      <vt:lpstr>Презентация PowerPoint</vt:lpstr>
      <vt:lpstr>Презентация PowerPoint</vt:lpstr>
      <vt:lpstr>Принципы организации воспитательно-образовательной работы</vt:lpstr>
      <vt:lpstr>Методы обучения</vt:lpstr>
      <vt:lpstr>Презентация PowerPoint</vt:lpstr>
      <vt:lpstr>Презентация PowerPoint</vt:lpstr>
      <vt:lpstr>закрепление знаний об источниках опасности</vt:lpstr>
      <vt:lpstr>Презентация PowerPoint</vt:lpstr>
      <vt:lpstr>Презентация PowerPoint</vt:lpstr>
      <vt:lpstr>Презентация PowerPoint</vt:lpstr>
      <vt:lpstr>Углублению знаний об угрожающих ситуаций и правилах безопасности посвящены игры </vt:lpstr>
      <vt:lpstr>На закрепление знаний о действиях в опасных ситуациях направлены игры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 дошкольников навыков безопасности жизнедеятельности</dc:title>
  <dc:creator>Home</dc:creator>
  <cp:lastModifiedBy>Home</cp:lastModifiedBy>
  <cp:revision>14</cp:revision>
  <dcterms:created xsi:type="dcterms:W3CDTF">2017-10-18T10:03:00Z</dcterms:created>
  <dcterms:modified xsi:type="dcterms:W3CDTF">2017-10-18T12:55:57Z</dcterms:modified>
</cp:coreProperties>
</file>