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  <p:sldId id="264" r:id="rId10"/>
    <p:sldId id="265" r:id="rId11"/>
    <p:sldId id="266" r:id="rId12"/>
    <p:sldId id="268" r:id="rId13"/>
    <p:sldId id="267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5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25.12.2017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25.12.2017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25.12.2017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25.12.2017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188640"/>
            <a:ext cx="7175351" cy="1793167"/>
          </a:xfrm>
        </p:spPr>
        <p:txBody>
          <a:bodyPr/>
          <a:lstStyle/>
          <a:p>
            <a:r>
              <a:rPr lang="en-US" dirty="0"/>
              <a:t>Pancake Day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80" y="1620634"/>
            <a:ext cx="5468420" cy="497205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Прямоугольник 6"/>
          <p:cNvSpPr/>
          <p:nvPr/>
        </p:nvSpPr>
        <p:spPr>
          <a:xfrm>
            <a:off x="371453" y="1916832"/>
            <a:ext cx="4320480" cy="24960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lvl="0" indent="-182880">
              <a:spcBef>
                <a:spcPct val="20000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  <a:buFont typeface="Georgia" pitchFamily="18" charset="0"/>
              <a:buChar char="*"/>
            </a:pPr>
            <a:r>
              <a:rPr lang="en-US" sz="28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Project by</a:t>
            </a:r>
          </a:p>
          <a:p>
            <a:pPr marL="45720" lvl="0">
              <a:spcBef>
                <a:spcPct val="20000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</a:pPr>
            <a:endParaRPr lang="en-US" sz="2800" dirty="0" smtClean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marL="45720" lvl="0">
              <a:spcBef>
                <a:spcPct val="20000"/>
              </a:spcBef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</a:pPr>
            <a:r>
              <a:rPr lang="en-US" sz="28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Konstantin</a:t>
            </a:r>
            <a:br>
              <a:rPr lang="en-US" sz="28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</a:br>
            <a:r>
              <a:rPr lang="en-US" sz="2800" dirty="0" err="1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Georgievich</a:t>
            </a:r>
            <a:r>
              <a:rPr lang="en-US" sz="28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/>
            </a:r>
            <a:br>
              <a:rPr lang="en-US" sz="28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</a:br>
            <a:r>
              <a:rPr lang="en-US" sz="2800" dirty="0" err="1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Kravtsov</a:t>
            </a:r>
            <a:endParaRPr lang="en-US" sz="2800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544958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1000"/>
            <a:ext cx="9144000" cy="60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918799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512" y="95250"/>
            <a:ext cx="8562975" cy="66675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52232526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523876"/>
            <a:ext cx="3609975" cy="581025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523875"/>
            <a:ext cx="3672408" cy="58102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528529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96752"/>
            <a:ext cx="9144000" cy="381190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21105369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23528" y="1520489"/>
            <a:ext cx="3960440" cy="4228347"/>
          </a:xfrm>
        </p:spPr>
        <p:txBody>
          <a:bodyPr>
            <a:normAutofit/>
          </a:bodyPr>
          <a:lstStyle/>
          <a:p>
            <a:r>
              <a:rPr lang="en-US" dirty="0"/>
              <a:t>1 tablespoon baking powder</a:t>
            </a:r>
          </a:p>
          <a:p>
            <a:r>
              <a:rPr lang="en-US" dirty="0"/>
              <a:t>1 pinch of salt</a:t>
            </a:r>
          </a:p>
          <a:p>
            <a:r>
              <a:rPr lang="en-US" dirty="0"/>
              <a:t>1 teaspoon white sugar</a:t>
            </a:r>
          </a:p>
          <a:p>
            <a:r>
              <a:rPr lang="en-US" dirty="0"/>
              <a:t>2 large eggs (beaten)</a:t>
            </a:r>
          </a:p>
          <a:p>
            <a:r>
              <a:rPr lang="en-US" dirty="0"/>
              <a:t>30 grams </a:t>
            </a:r>
            <a:r>
              <a:rPr lang="en-US" dirty="0" smtClean="0"/>
              <a:t>butter</a:t>
            </a:r>
          </a:p>
          <a:p>
            <a:pPr marL="45720" indent="0">
              <a:buNone/>
            </a:pPr>
            <a:r>
              <a:rPr lang="en-US" dirty="0"/>
              <a:t> </a:t>
            </a:r>
            <a:r>
              <a:rPr lang="en-US" dirty="0" smtClean="0"/>
              <a:t>     (melted </a:t>
            </a:r>
            <a:r>
              <a:rPr lang="en-US" dirty="0"/>
              <a:t>and cooled)</a:t>
            </a:r>
          </a:p>
          <a:p>
            <a:r>
              <a:rPr lang="en-US" dirty="0"/>
              <a:t>300 ml milk</a:t>
            </a:r>
          </a:p>
          <a:p>
            <a:r>
              <a:rPr lang="en-US" dirty="0"/>
              <a:t>225 grams plain flour</a:t>
            </a:r>
          </a:p>
          <a:p>
            <a:r>
              <a:rPr lang="en-US" dirty="0"/>
              <a:t>butter for </a:t>
            </a:r>
            <a:r>
              <a:rPr lang="en-US" dirty="0" smtClean="0"/>
              <a:t>frying</a:t>
            </a:r>
            <a:endParaRPr lang="en-US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1484784"/>
            <a:ext cx="4176464" cy="4012323"/>
          </a:xfrm>
          <a:prstGeom prst="rect">
            <a:avLst/>
          </a:prstGeom>
        </p:spPr>
      </p:pic>
      <p:sp>
        <p:nvSpPr>
          <p:cNvPr id="6" name="Заголовок 2"/>
          <p:cNvSpPr>
            <a:spLocks noGrp="1"/>
          </p:cNvSpPr>
          <p:nvPr>
            <p:ph type="title"/>
          </p:nvPr>
        </p:nvSpPr>
        <p:spPr>
          <a:xfrm>
            <a:off x="0" y="333725"/>
            <a:ext cx="4093840" cy="1143000"/>
          </a:xfrm>
        </p:spPr>
        <p:txBody>
          <a:bodyPr/>
          <a:lstStyle/>
          <a:p>
            <a:r>
              <a:rPr lang="en-US" dirty="0"/>
              <a:t>Ingredients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1165392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1268760"/>
            <a:ext cx="6432356" cy="5157192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79512" y="260648"/>
            <a:ext cx="5256584" cy="1143000"/>
          </a:xfrm>
        </p:spPr>
        <p:txBody>
          <a:bodyPr/>
          <a:lstStyle/>
          <a:p>
            <a:r>
              <a:rPr lang="en-US" dirty="0"/>
              <a:t>Enjoy your meal!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209092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252536" y="1700808"/>
            <a:ext cx="3974916" cy="4608512"/>
          </a:xfrm>
        </p:spPr>
        <p:txBody>
          <a:bodyPr/>
          <a:lstStyle/>
          <a:p>
            <a:r>
              <a:rPr lang="en-US" sz="4800" dirty="0"/>
              <a:t>Thank you for your attention!</a:t>
            </a:r>
            <a:endParaRPr lang="ru-RU" sz="48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6125" y="0"/>
            <a:ext cx="51878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193598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23528" y="980728"/>
            <a:ext cx="3600400" cy="5616624"/>
          </a:xfrm>
        </p:spPr>
        <p:txBody>
          <a:bodyPr>
            <a:normAutofit/>
          </a:bodyPr>
          <a:lstStyle/>
          <a:p>
            <a:r>
              <a:rPr lang="en-US" dirty="0"/>
              <a:t>There is a Holiday in the Great Britain similar to the Russian </a:t>
            </a:r>
            <a:r>
              <a:rPr lang="en-US" dirty="0" err="1"/>
              <a:t>Maslenitsa</a:t>
            </a:r>
            <a:r>
              <a:rPr lang="en-US" dirty="0"/>
              <a:t>.  It is celebrated before Lent. </a:t>
            </a:r>
            <a:endParaRPr lang="en-US" dirty="0" smtClean="0"/>
          </a:p>
          <a:p>
            <a:endParaRPr lang="en-US" dirty="0"/>
          </a:p>
          <a:p>
            <a:pPr marL="45720" indent="0">
              <a:buNone/>
            </a:pPr>
            <a:endParaRPr lang="en-US" dirty="0"/>
          </a:p>
          <a:p>
            <a:pPr marL="45720" indent="0">
              <a:buNone/>
            </a:pPr>
            <a:endParaRPr lang="en-US" dirty="0" smtClean="0"/>
          </a:p>
          <a:p>
            <a:r>
              <a:rPr lang="en-US" dirty="0" smtClean="0"/>
              <a:t>In </a:t>
            </a:r>
            <a:r>
              <a:rPr lang="en-US" dirty="0"/>
              <a:t>English-speaking countries it is called the Shrove Tuesday, Pancake Day, in the United States the Fat Tuesday.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936" y="908720"/>
            <a:ext cx="4860032" cy="52375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862482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332656"/>
            <a:ext cx="2797696" cy="1143000"/>
          </a:xfrm>
        </p:spPr>
        <p:txBody>
          <a:bodyPr/>
          <a:lstStyle/>
          <a:p>
            <a:r>
              <a:rPr lang="en-US" dirty="0" smtClean="0"/>
              <a:t>History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04" y="116632"/>
            <a:ext cx="3529105" cy="475252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8520" y="2060848"/>
            <a:ext cx="5924550" cy="5000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591246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79511"/>
            <a:ext cx="9144000" cy="60989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376197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059" y="0"/>
            <a:ext cx="732988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808991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0688"/>
            <a:ext cx="9187495" cy="5581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810103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404664"/>
            <a:ext cx="4968552" cy="30243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4789" y="2996952"/>
            <a:ext cx="5591175" cy="37147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55250458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548680"/>
            <a:ext cx="7611764" cy="511256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64665492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3768" y="2417845"/>
            <a:ext cx="6660232" cy="44401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511" y="188640"/>
            <a:ext cx="5667373" cy="31878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51879711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357</TotalTime>
  <Words>95</Words>
  <Application>Microsoft Office PowerPoint</Application>
  <PresentationFormat>Экран (4:3)</PresentationFormat>
  <Paragraphs>22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Воздушный поток</vt:lpstr>
      <vt:lpstr>Pancake Day</vt:lpstr>
      <vt:lpstr>Презентация PowerPoint</vt:lpstr>
      <vt:lpstr>History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Ingredients</vt:lpstr>
      <vt:lpstr>Enjoy your meal!</vt:lpstr>
      <vt:lpstr>Thank you for your attention!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Pancake Day</dc:title>
  <dc:creator>Оля</dc:creator>
  <cp:lastModifiedBy>User</cp:lastModifiedBy>
  <cp:revision>14</cp:revision>
  <dcterms:created xsi:type="dcterms:W3CDTF">2014-10-13T16:02:18Z</dcterms:created>
  <dcterms:modified xsi:type="dcterms:W3CDTF">2017-12-25T12:10:48Z</dcterms:modified>
</cp:coreProperties>
</file>