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B1BD-6FAE-49DD-A1AA-C7571A6BF338}" type="datetimeFigureOut">
              <a:rPr lang="ru-RU" smtClean="0"/>
              <a:t>пн 25.12.17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EBF-8BD4-47CE-B45A-0F8D45617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329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B1BD-6FAE-49DD-A1AA-C7571A6BF338}" type="datetimeFigureOut">
              <a:rPr lang="ru-RU" smtClean="0"/>
              <a:t>пн 25.12.17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EBF-8BD4-47CE-B45A-0F8D45617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375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B1BD-6FAE-49DD-A1AA-C7571A6BF338}" type="datetimeFigureOut">
              <a:rPr lang="ru-RU" smtClean="0"/>
              <a:t>пн 25.12.17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EBF-8BD4-47CE-B45A-0F8D45617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021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B1BD-6FAE-49DD-A1AA-C7571A6BF338}" type="datetimeFigureOut">
              <a:rPr lang="ru-RU" smtClean="0"/>
              <a:t>пн 25.12.17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EBF-8BD4-47CE-B45A-0F8D45617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297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B1BD-6FAE-49DD-A1AA-C7571A6BF338}" type="datetimeFigureOut">
              <a:rPr lang="ru-RU" smtClean="0"/>
              <a:t>пн 25.12.17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EBF-8BD4-47CE-B45A-0F8D45617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819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B1BD-6FAE-49DD-A1AA-C7571A6BF338}" type="datetimeFigureOut">
              <a:rPr lang="ru-RU" smtClean="0"/>
              <a:t>пн 25.12.17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EBF-8BD4-47CE-B45A-0F8D45617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88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B1BD-6FAE-49DD-A1AA-C7571A6BF338}" type="datetimeFigureOut">
              <a:rPr lang="ru-RU" smtClean="0"/>
              <a:t>пн 25.12.17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EBF-8BD4-47CE-B45A-0F8D45617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00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B1BD-6FAE-49DD-A1AA-C7571A6BF338}" type="datetimeFigureOut">
              <a:rPr lang="ru-RU" smtClean="0"/>
              <a:t>пн 25.12.17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EBF-8BD4-47CE-B45A-0F8D45617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797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B1BD-6FAE-49DD-A1AA-C7571A6BF338}" type="datetimeFigureOut">
              <a:rPr lang="ru-RU" smtClean="0"/>
              <a:t>пн 25.12.17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EBF-8BD4-47CE-B45A-0F8D45617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580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B1BD-6FAE-49DD-A1AA-C7571A6BF338}" type="datetimeFigureOut">
              <a:rPr lang="ru-RU" smtClean="0"/>
              <a:t>пн 25.12.17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EBF-8BD4-47CE-B45A-0F8D45617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340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0B1BD-6FAE-49DD-A1AA-C7571A6BF338}" type="datetimeFigureOut">
              <a:rPr lang="ru-RU" smtClean="0"/>
              <a:t>пн 25.12.17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0EBF-8BD4-47CE-B45A-0F8D45617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64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0B1BD-6FAE-49DD-A1AA-C7571A6BF338}" type="datetimeFigureOut">
              <a:rPr lang="ru-RU" smtClean="0"/>
              <a:t>пн 25.12.17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B0EBF-8BD4-47CE-B45A-0F8D45617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94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6075" y="0"/>
            <a:ext cx="109645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А сегодня мы путешествовали по сказкам, да причем по математическим! Успешно выполнив все задания, спасли из плена волшебного </a:t>
            </a:r>
            <a:r>
              <a:rPr lang="ru-RU" smtClean="0"/>
              <a:t>короля Ноля </a:t>
            </a:r>
            <a:r>
              <a:rPr lang="ru-RU" dirty="0"/>
              <a:t>мальчика </a:t>
            </a:r>
            <a:r>
              <a:rPr lang="ru-RU" dirty="0" smtClean="0"/>
              <a:t>Сережу! А </a:t>
            </a:r>
            <a:r>
              <a:rPr lang="ru-RU" dirty="0"/>
              <a:t>как это было, смотрите сами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5" name="Рисунок 4" descr="H:\14.11.17г\20171114_09013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82" y="616002"/>
            <a:ext cx="3084830" cy="19170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:\14.11.17г\20171114_09045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11947" y="3618549"/>
            <a:ext cx="3927475" cy="2208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83274" y="3800989"/>
            <a:ext cx="3464008" cy="19485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157" y="731158"/>
            <a:ext cx="4168346" cy="188446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40014" y="3631777"/>
            <a:ext cx="3941018" cy="21685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3887" y="701985"/>
            <a:ext cx="3534031" cy="198789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51348" y="3909848"/>
            <a:ext cx="3702050" cy="216373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809" y="2700448"/>
            <a:ext cx="2804525" cy="179569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25136" y="4604950"/>
            <a:ext cx="2756485" cy="208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2756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</TotalTime>
  <Words>34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Andriadel</dc:creator>
  <cp:lastModifiedBy>Andriadel</cp:lastModifiedBy>
  <cp:revision>3</cp:revision>
  <dcterms:created xsi:type="dcterms:W3CDTF">2017-12-25T19:16:36Z</dcterms:created>
  <dcterms:modified xsi:type="dcterms:W3CDTF">2017-12-25T19:29:21Z</dcterms:modified>
</cp:coreProperties>
</file>