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919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731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686288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1594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102446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1383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5396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424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957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51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416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923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604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322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89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279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079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404664"/>
            <a:ext cx="7772400" cy="172819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/>
                </a:solidFill>
              </a:rPr>
              <a:t>Организация познавательной деятельности в младшем дошкольном возрасте</a:t>
            </a:r>
            <a:endParaRPr lang="ru-RU" sz="3200" b="1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3933056"/>
            <a:ext cx="6400800" cy="230425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Выполнила: воспитатель МБДОУ </a:t>
            </a:r>
          </a:p>
          <a:p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   д/с №4 «Аистенок» </a:t>
            </a:r>
          </a:p>
          <a:p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   </a:t>
            </a:r>
            <a:r>
              <a:rPr lang="ru-RU" sz="2400" dirty="0" err="1" smtClean="0">
                <a:solidFill>
                  <a:schemeClr val="tx1"/>
                </a:solidFill>
              </a:rPr>
              <a:t>Калганова</a:t>
            </a:r>
            <a:r>
              <a:rPr lang="ru-RU" sz="2400" dirty="0" smtClean="0">
                <a:solidFill>
                  <a:schemeClr val="tx1"/>
                </a:solidFill>
              </a:rPr>
              <a:t> Нина Сергеевна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657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/>
              <a:t>Образовательная область «Познавательное развитие»</a:t>
            </a:r>
            <a:endParaRPr lang="ru-RU" sz="32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1772816"/>
            <a:ext cx="7202761" cy="4968552"/>
          </a:xfrm>
        </p:spPr>
        <p:txBody>
          <a:bodyPr>
            <a:normAutofit fontScale="92500" lnSpcReduction="20000"/>
          </a:bodyPr>
          <a:lstStyle/>
          <a:p>
            <a:r>
              <a:rPr lang="ru-RU" sz="2000" dirty="0" smtClean="0"/>
              <a:t>«</a:t>
            </a:r>
            <a:r>
              <a:rPr lang="ru-RU" sz="2400" dirty="0" smtClean="0"/>
              <a:t>Познавательное развитие предполагает развитие интереса детей, любознательности и познавательной мотивации; формирование познавательных действий, становление сознания; развитие воображения и творческой активности; формирование первичных представлений о себе, других людях, объектах окружающего мира, о свойствах и отношениях объектов окружающего мира (форме, цвете, размере, материале, звучании, ритме, темпе, количестве, числе, части и целом, пространстве и времени, движении и покое, причинах и следствиях и др.), о малой родине и Отечестве, представлений о социокультурных ценностях нашего народа, об отечественных традициях и праздниках, о планете Земля как общем доме людей, об особенностях ее природы, многообразии стран народов мира».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8301748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 smtClean="0"/>
              <a:t>Основные цели и задачи</a:t>
            </a:r>
            <a:endParaRPr lang="ru-RU" sz="36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628800"/>
            <a:ext cx="6347714" cy="3880773"/>
          </a:xfrm>
        </p:spPr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sz="2400" dirty="0"/>
              <a:t>Ф</a:t>
            </a:r>
            <a:r>
              <a:rPr lang="ru-RU" sz="2400" dirty="0" smtClean="0"/>
              <a:t>ормирование элементарных математических представлений;</a:t>
            </a:r>
          </a:p>
          <a:p>
            <a:r>
              <a:rPr lang="ru-RU" sz="2400" dirty="0" smtClean="0"/>
              <a:t>Развитие познавательно-исследовательской деятельности;</a:t>
            </a:r>
          </a:p>
          <a:p>
            <a:r>
              <a:rPr lang="ru-RU" sz="2400" dirty="0" smtClean="0"/>
              <a:t>Ознакомление с предметным окружением;</a:t>
            </a:r>
          </a:p>
          <a:p>
            <a:r>
              <a:rPr lang="ru-RU" sz="2400" dirty="0" smtClean="0"/>
              <a:t>Ознакомление с социальным миром;</a:t>
            </a:r>
          </a:p>
          <a:p>
            <a:r>
              <a:rPr lang="ru-RU" sz="2400" dirty="0" smtClean="0"/>
              <a:t>Ознакомление с миром природы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345057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 smtClean="0"/>
              <a:t>Содержание </a:t>
            </a:r>
            <a:r>
              <a:rPr lang="ru-RU" sz="3600" b="1" i="1" dirty="0" err="1" smtClean="0"/>
              <a:t>психолого</a:t>
            </a:r>
            <a:r>
              <a:rPr lang="ru-RU" sz="3600" b="1" i="1" dirty="0" smtClean="0"/>
              <a:t>–педагогической работы</a:t>
            </a:r>
            <a:endParaRPr lang="ru-RU" sz="36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947853"/>
            <a:ext cx="7171433" cy="472590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400" b="1" dirty="0" smtClean="0"/>
              <a:t>Формирование элементарных математических представлений</a:t>
            </a:r>
          </a:p>
          <a:p>
            <a:r>
              <a:rPr lang="ru-RU" sz="1400" b="1" dirty="0" smtClean="0"/>
              <a:t>Количество. </a:t>
            </a:r>
            <a:r>
              <a:rPr lang="ru-RU" sz="1400" dirty="0" smtClean="0"/>
              <a:t>Развивать умение видеть общий признак предметов группы, учить составлять группы из однородных предметов и выделять из них отдельные предметы, различать понятия «один», «много», «по одному», «ни одного». Сравнивать две равные (неравные) группы предметов на основе взаимного сопоставления элементов (предметов). Познакомит с приемами последовательно наложения и приложения предметов. Учить устанавливать равенство между неравными по количеству группами предметов.</a:t>
            </a:r>
          </a:p>
          <a:p>
            <a:r>
              <a:rPr lang="ru-RU" sz="1400" b="1" dirty="0" smtClean="0"/>
              <a:t>Величина. </a:t>
            </a:r>
            <a:r>
              <a:rPr lang="ru-RU" sz="1400" dirty="0" smtClean="0"/>
              <a:t>Сравнивать предметы контрастных и одинаковых размеров (длина, ширина, высота, величина). </a:t>
            </a:r>
          </a:p>
          <a:p>
            <a:r>
              <a:rPr lang="ru-RU" sz="1400" b="1" dirty="0" smtClean="0"/>
              <a:t>Форма. </a:t>
            </a:r>
            <a:r>
              <a:rPr lang="ru-RU" sz="1400" dirty="0" smtClean="0"/>
              <a:t>Познакомить с геометрическими фигурами: кругом, квадратом, треугольником.</a:t>
            </a:r>
          </a:p>
          <a:p>
            <a:r>
              <a:rPr lang="ru-RU" sz="1400" b="1" dirty="0" smtClean="0"/>
              <a:t>Ориентировка в пространстве. </a:t>
            </a:r>
            <a:r>
              <a:rPr lang="ru-RU" sz="1400" dirty="0" smtClean="0"/>
              <a:t>Развивать умение ориентироваться в расположении частей своего тела и в соответствии с ними различать пространственные направления от себя: вверху-внизу, впереди-сзади, справа-слева.</a:t>
            </a:r>
          </a:p>
          <a:p>
            <a:r>
              <a:rPr lang="ru-RU" sz="1400" b="1" dirty="0" smtClean="0"/>
              <a:t>Ориентировка во времени. </a:t>
            </a:r>
            <a:r>
              <a:rPr lang="ru-RU" sz="1400" dirty="0" smtClean="0"/>
              <a:t>Учить ориентироваться в контрастных частях суток: день-ночь, утро-вечер.</a:t>
            </a:r>
          </a:p>
        </p:txBody>
      </p:sp>
    </p:spTree>
    <p:extLst>
      <p:ext uri="{BB962C8B-B14F-4D97-AF65-F5344CB8AC3E}">
        <p14:creationId xmlns:p14="http://schemas.microsoft.com/office/powerpoint/2010/main" val="27369712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94719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Развитие познавательно-исследовательской деятельности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5068" y="1772816"/>
            <a:ext cx="6755243" cy="4968552"/>
          </a:xfrm>
        </p:spPr>
        <p:txBody>
          <a:bodyPr>
            <a:normAutofit lnSpcReduction="10000"/>
          </a:bodyPr>
          <a:lstStyle/>
          <a:p>
            <a:r>
              <a:rPr lang="ru-RU" sz="1600" b="1" dirty="0" smtClean="0"/>
              <a:t>Познавательно-исследовательская деятельность. </a:t>
            </a:r>
            <a:r>
              <a:rPr lang="ru-RU" sz="1600" dirty="0" smtClean="0"/>
              <a:t>Учить детей обобщенным способам исследования разных объектов окружающей жизни с помощью специально разработанных систем эталонов, перцептивных действий.</a:t>
            </a:r>
          </a:p>
          <a:p>
            <a:r>
              <a:rPr lang="ru-RU" sz="1600" b="1" dirty="0" smtClean="0"/>
              <a:t>Сенсорное развитие.</a:t>
            </a:r>
            <a:r>
              <a:rPr lang="ru-RU" sz="1600" dirty="0" smtClean="0"/>
              <a:t> Обогащать чувственный опыт детей, развивать умение фиксировать его в речи. Совершенствовать восприятие (активно включая все органы чувств).развивать образные представления. Создавать условия для ознакомления детей с цветом, формой, величиной, осязаемыми свойствами предметов( теплый, холодный, твердый, пушистый, мягкий и т.д.); развивать умение воспринимать звучание различных музыкальных инструментов, родной речи. </a:t>
            </a:r>
            <a:r>
              <a:rPr lang="ru-RU" sz="1600" dirty="0"/>
              <a:t>З</a:t>
            </a:r>
            <a:r>
              <a:rPr lang="ru-RU" sz="1600" dirty="0" smtClean="0"/>
              <a:t>акреплять умение выделять цвет, форму, величину как особые свойства предметов. Подсказывать  детям название форм (треугольная, круглая, квадратная, прямоугольная).</a:t>
            </a:r>
          </a:p>
          <a:p>
            <a:r>
              <a:rPr lang="ru-RU" sz="1600" b="1" dirty="0" smtClean="0"/>
              <a:t>Дидактические игры. </a:t>
            </a:r>
            <a:r>
              <a:rPr lang="ru-RU" sz="1600" dirty="0" smtClean="0"/>
              <a:t>Подбирать предметы по цвету и величине, собирать пирамидку из уменьшающихся по размеру колец, чередуя в определенной последовательности 2-3 цвета, картинку из 4-6 частей.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312567082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/>
              <a:t>Ознакомление с предметным окружением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6466" y="1628800"/>
            <a:ext cx="6505814" cy="50405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/>
              <a:t>           Продолжать знакомить с предметами ближайшего окружения, их функциями и назначением. 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Побуждать вычленять некоторые особенности предметов домашнего обихода, устанавливать связи между строением и функцией.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Расширять представления о свойствах (прочность, твердость, мягкость) материала (дерево, бумага, глина). Предлагать группировать и классифицировать хорошо знакомые предметы.</a:t>
            </a:r>
          </a:p>
          <a:p>
            <a:pPr marL="0" indent="0">
              <a:buNone/>
            </a:pPr>
            <a:r>
              <a:rPr lang="ru-RU" sz="2000" dirty="0" smtClean="0"/>
              <a:t>          Рассказать о том, что одни предметы сделаны руками человека (посуда, мебель, и т.д.), другие созданы природой (шишка, камень).формировать понимание того, что человек создает предметы, необходимые для его жизни и жизни других людей.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75832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94719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Ознакомление с социальным миром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1700808"/>
            <a:ext cx="6347714" cy="51571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- Знакомить с театром  через мини-спектакли и представления, а также через игры-драматизации.</a:t>
            </a:r>
          </a:p>
          <a:p>
            <a:pPr marL="0" indent="0">
              <a:buNone/>
            </a:pPr>
            <a:r>
              <a:rPr lang="ru-RU" sz="2000" dirty="0" smtClean="0"/>
              <a:t> - Знакомить с ближайшим окружением: дом, улица, магазин, поликлиника.</a:t>
            </a:r>
          </a:p>
          <a:p>
            <a:pPr marL="0" indent="0">
              <a:buNone/>
            </a:pPr>
            <a:r>
              <a:rPr lang="ru-RU" sz="2000" dirty="0" smtClean="0"/>
              <a:t> - Формировать интерес к малой родине и первичные представления о ней.</a:t>
            </a:r>
          </a:p>
          <a:p>
            <a:pPr marL="0" indent="0">
              <a:buNone/>
            </a:pPr>
            <a:r>
              <a:rPr lang="ru-RU" sz="2000" dirty="0" smtClean="0"/>
              <a:t> - </a:t>
            </a:r>
            <a:r>
              <a:rPr lang="ru-RU" sz="2000" dirty="0"/>
              <a:t>Р</a:t>
            </a:r>
            <a:r>
              <a:rPr lang="ru-RU" sz="2000" dirty="0" smtClean="0"/>
              <a:t>ассказывать детям о понятных им профессиях, расширять и обогащать представления о трудовых действиях, результата труда.</a:t>
            </a:r>
          </a:p>
          <a:p>
            <a:pPr marL="0" indent="0">
              <a:buNone/>
            </a:pPr>
            <a:r>
              <a:rPr lang="ru-RU" sz="2000" dirty="0" smtClean="0"/>
              <a:t>- Формировать интерес к малой родине и первичные представления о ней: напоминать название города, в котором они живут, побуждать рассказывать о том , где они гуляли и пр.</a:t>
            </a:r>
          </a:p>
          <a:p>
            <a:pPr>
              <a:buFontTx/>
              <a:buChar char="-"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93835812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8" y="188640"/>
            <a:ext cx="6347714" cy="80317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Ознакомление с миром природы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1196752"/>
            <a:ext cx="7202761" cy="5661248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ru-RU" sz="1400" dirty="0" smtClean="0"/>
              <a:t>Расширять представления детей о растения и животных. Продолжать знакомить с домашними животными и их детенышами. Особенностями их поведения и питания.</a:t>
            </a:r>
          </a:p>
          <a:p>
            <a:pPr>
              <a:buFontTx/>
              <a:buChar char="-"/>
            </a:pPr>
            <a:r>
              <a:rPr lang="ru-RU" sz="1400" dirty="0" smtClean="0"/>
              <a:t>Знакомить с аквариумными рыбками и декоративными птицами.</a:t>
            </a:r>
          </a:p>
          <a:p>
            <a:pPr>
              <a:buFontTx/>
              <a:buChar char="-"/>
            </a:pPr>
            <a:r>
              <a:rPr lang="ru-RU" sz="1400" dirty="0" smtClean="0"/>
              <a:t>Расширять представления о диких животных. О земноводных 9 на примере лягушка).</a:t>
            </a:r>
          </a:p>
          <a:p>
            <a:pPr>
              <a:buFontTx/>
              <a:buChar char="-"/>
            </a:pPr>
            <a:r>
              <a:rPr lang="ru-RU" sz="1400" dirty="0" smtClean="0"/>
              <a:t>Учить наблюдать за птицами, прилетающими на участок, подкармливать их зимой.</a:t>
            </a:r>
          </a:p>
          <a:p>
            <a:pPr>
              <a:buFontTx/>
              <a:buChar char="-"/>
            </a:pPr>
            <a:r>
              <a:rPr lang="ru-RU" sz="1400" dirty="0" smtClean="0"/>
              <a:t>Расширять представления о насекомых.</a:t>
            </a:r>
          </a:p>
          <a:p>
            <a:pPr>
              <a:buFontTx/>
              <a:buChar char="-"/>
            </a:pPr>
            <a:r>
              <a:rPr lang="ru-RU" sz="1400" dirty="0" smtClean="0"/>
              <a:t>Учить отличать и называть по внешнему виду; овощи, фрукты, ягоды.</a:t>
            </a:r>
          </a:p>
          <a:p>
            <a:pPr>
              <a:buFontTx/>
              <a:buChar char="-"/>
            </a:pPr>
            <a:r>
              <a:rPr lang="ru-RU" sz="1400" dirty="0" smtClean="0"/>
              <a:t>Дать элементарные представления о растениях данной местности: деревьях, цветущих травянистых растениях. Дать представления о том, что для роста растений нужны: земля, вода, воздух.</a:t>
            </a:r>
          </a:p>
          <a:p>
            <a:pPr>
              <a:buFontTx/>
              <a:buChar char="-"/>
            </a:pPr>
            <a:r>
              <a:rPr lang="ru-RU" sz="1400" dirty="0" smtClean="0"/>
              <a:t>Знакомить с характерными особенностями следующих друг за другом времен года и теми изменениями, которые происходят в связи с этим в жизни и деятельности взрослых  и детей.</a:t>
            </a:r>
          </a:p>
          <a:p>
            <a:pPr>
              <a:buFontTx/>
              <a:buChar char="-"/>
            </a:pPr>
            <a:r>
              <a:rPr lang="ru-RU" sz="1400" dirty="0" smtClean="0"/>
              <a:t>Учить отражать полученные впечатления в речи и продуктивных видах деятельности.</a:t>
            </a:r>
          </a:p>
          <a:p>
            <a:pPr>
              <a:buFontTx/>
              <a:buChar char="-"/>
            </a:pPr>
            <a:r>
              <a:rPr lang="ru-RU" sz="1400" dirty="0" smtClean="0"/>
              <a:t>Формировать умение понимать простейшие взаимосвязи в природе.</a:t>
            </a:r>
          </a:p>
          <a:p>
            <a:pPr>
              <a:buFontTx/>
              <a:buChar char="-"/>
            </a:pPr>
            <a:r>
              <a:rPr lang="ru-RU" sz="1400" dirty="0" smtClean="0"/>
              <a:t>Знакомить  правилами поведения в природе.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788966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2348880"/>
            <a:ext cx="7162538" cy="707886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/>
              </a:rPr>
              <a:t>БЛАГОДАРЮ ЗА ВНИМАНИЕ!</a:t>
            </a:r>
            <a:endParaRPr lang="ru-RU" sz="4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17799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112</TotalTime>
  <Words>851</Words>
  <Application>Microsoft Office PowerPoint</Application>
  <PresentationFormat>Экран (4:3)</PresentationFormat>
  <Paragraphs>47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Грань</vt:lpstr>
      <vt:lpstr>Организация познавательной деятельности в младшем дошкольном возрасте</vt:lpstr>
      <vt:lpstr>Образовательная область «Познавательное развитие»</vt:lpstr>
      <vt:lpstr>Основные цели и задачи</vt:lpstr>
      <vt:lpstr>Содержание психолого–педагогической работы</vt:lpstr>
      <vt:lpstr>Развитие познавательно-исследовательской деятельности</vt:lpstr>
      <vt:lpstr>Ознакомление с предметным окружением</vt:lpstr>
      <vt:lpstr>Ознакомление с социальным миром</vt:lpstr>
      <vt:lpstr>Ознакомление с миром природы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познавательной деятельности в младшем дошкольном возрасте.</dc:title>
  <dc:creator>User</dc:creator>
  <cp:lastModifiedBy>User</cp:lastModifiedBy>
  <cp:revision>33</cp:revision>
  <dcterms:created xsi:type="dcterms:W3CDTF">2016-05-22T12:31:21Z</dcterms:created>
  <dcterms:modified xsi:type="dcterms:W3CDTF">2016-05-23T08:12:57Z</dcterms:modified>
</cp:coreProperties>
</file>