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59" r:id="rId4"/>
    <p:sldId id="257" r:id="rId5"/>
    <p:sldId id="258" r:id="rId6"/>
    <p:sldId id="263" r:id="rId7"/>
    <p:sldId id="261" r:id="rId8"/>
    <p:sldId id="265" r:id="rId9"/>
    <p:sldId id="268" r:id="rId10"/>
    <p:sldId id="269" r:id="rId11"/>
    <p:sldId id="266" r:id="rId12"/>
    <p:sldId id="271" r:id="rId13"/>
    <p:sldId id="272" r:id="rId14"/>
    <p:sldId id="274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49" autoAdjust="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1322DC-9B94-4EB7-9CB8-14AB0909D83C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0DA0B1-D38E-41B5-ABA0-00E5E301DBB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624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Хоботок слоненок тянет </a:t>
            </a:r>
          </a:p>
          <a:p>
            <a:r>
              <a:rPr lang="ru-RU" dirty="0" smtClean="0"/>
              <a:t>Он вот-вот банан достанет</a:t>
            </a:r>
          </a:p>
          <a:p>
            <a:r>
              <a:rPr lang="ru-RU" dirty="0" smtClean="0"/>
              <a:t>За бананом потянулись </a:t>
            </a:r>
          </a:p>
          <a:p>
            <a:r>
              <a:rPr lang="ru-RU" dirty="0" smtClean="0"/>
              <a:t>И немного улыбнулись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DA0B1-D38E-41B5-ABA0-00E5E301DBB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1205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DA0B1-D38E-41B5-ABA0-00E5E301DBB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76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Выше</a:t>
            </a:r>
            <a:r>
              <a:rPr lang="ru-RU" baseline="0" dirty="0" smtClean="0"/>
              <a:t> дуба выше ели</a:t>
            </a:r>
          </a:p>
          <a:p>
            <a:r>
              <a:rPr lang="ru-RU" baseline="0" dirty="0" smtClean="0"/>
              <a:t>На качелях мы взлетели</a:t>
            </a:r>
          </a:p>
          <a:p>
            <a:r>
              <a:rPr lang="ru-RU" baseline="0" dirty="0" smtClean="0"/>
              <a:t>А скажите вы б сумели</a:t>
            </a:r>
          </a:p>
          <a:p>
            <a:r>
              <a:rPr lang="ru-RU" baseline="0" dirty="0" smtClean="0"/>
              <a:t> язычком качать качели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DA0B1-D38E-41B5-ABA0-00E5E301DBB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826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Устала собачка и дышит устало</a:t>
            </a:r>
          </a:p>
          <a:p>
            <a:r>
              <a:rPr lang="ru-RU" dirty="0" smtClean="0"/>
              <a:t>И даже за кошкою бегать не стала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0DA0B1-D38E-41B5-ABA0-00E5E301DBB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214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AFA4C-70E0-425D-8D05-9605F9C98502}" type="datetimeFigureOut">
              <a:rPr lang="ru-RU" smtClean="0"/>
              <a:pPr/>
              <a:t>25.12.2017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AD8E3-212C-47B6-97D3-BC570B8B4B0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013176"/>
            <a:ext cx="9144000" cy="1844824"/>
          </a:xfrm>
        </p:spPr>
        <p:txBody>
          <a:bodyPr>
            <a:normAutofit/>
          </a:bodyPr>
          <a:lstStyle/>
          <a:p>
            <a:r>
              <a:rPr lang="ru-RU" i="1" dirty="0" smtClean="0"/>
              <a:t>Подготовила учитель-логопед </a:t>
            </a:r>
          </a:p>
          <a:p>
            <a:r>
              <a:rPr lang="ru-RU" i="1" dirty="0" err="1" smtClean="0"/>
              <a:t>Галентовская</a:t>
            </a:r>
            <a:r>
              <a:rPr lang="ru-RU" i="1" dirty="0" smtClean="0"/>
              <a:t>  С.А.</a:t>
            </a:r>
          </a:p>
          <a:p>
            <a:r>
              <a:rPr lang="ru-RU" i="1" dirty="0" smtClean="0"/>
              <a:t>МАДОУ </a:t>
            </a:r>
            <a:r>
              <a:rPr lang="ru-RU" i="1" dirty="0"/>
              <a:t>Д</a:t>
            </a:r>
            <a:r>
              <a:rPr lang="ru-RU" i="1" dirty="0" smtClean="0"/>
              <a:t>/С 123</a:t>
            </a:r>
            <a:endParaRPr lang="ru-RU" i="1" dirty="0"/>
          </a:p>
        </p:txBody>
      </p:sp>
      <p:pic>
        <p:nvPicPr>
          <p:cNvPr id="1026" name="Picture 2" descr="http://images.myshared.ru/6/657877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9411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274638"/>
            <a:ext cx="5148064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Упражнение «Качели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 smtClean="0"/>
              <a:t>Широко открываем рот, кладем на нижнюю губу спокойный расслабленный язык,  переводим его на верхнюю губу, возвращаем на нижнюю. Повторяем 4-5 раз.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93096"/>
            <a:ext cx="8686800" cy="2564904"/>
          </a:xfrm>
        </p:spPr>
        <p:txBody>
          <a:bodyPr>
            <a:normAutofit/>
          </a:bodyPr>
          <a:lstStyle/>
          <a:p>
            <a:r>
              <a:rPr lang="ru-RU" dirty="0" smtClean="0"/>
              <a:t>Выше дуба выше ели</a:t>
            </a:r>
          </a:p>
          <a:p>
            <a:r>
              <a:rPr lang="ru-RU" dirty="0" smtClean="0"/>
              <a:t>На качелях мы взлетели</a:t>
            </a:r>
          </a:p>
          <a:p>
            <a:r>
              <a:rPr lang="ru-RU" dirty="0" smtClean="0"/>
              <a:t>А скажите вы б сумели</a:t>
            </a:r>
          </a:p>
          <a:p>
            <a:r>
              <a:rPr lang="ru-RU" dirty="0" smtClean="0"/>
              <a:t> язычком качать качели</a:t>
            </a:r>
          </a:p>
          <a:p>
            <a:endParaRPr lang="ru-RU" dirty="0"/>
          </a:p>
        </p:txBody>
      </p:sp>
      <p:pic>
        <p:nvPicPr>
          <p:cNvPr id="26626" name="Picture 2" descr="Картинки по запросу картинки к артикуляционой гимнастике нищ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5575" y="332656"/>
            <a:ext cx="3336305" cy="37592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274638"/>
            <a:ext cx="4762872" cy="373042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 «Лопата»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>Широко открываем рот. Кладем язычок на нижнюю губу. Задерживаем на 3-5 сек.</a:t>
            </a:r>
            <a:br>
              <a:rPr lang="ru-RU" sz="2000" dirty="0" smtClean="0"/>
            </a:br>
            <a:r>
              <a:rPr lang="ru-RU" sz="2000" dirty="0" smtClean="0"/>
              <a:t>Убираем язычок. Даем ребенку время для отдыха, предлагаем сглотнуть слюну.</a:t>
            </a:r>
            <a:br>
              <a:rPr lang="ru-RU" sz="2000" dirty="0" smtClean="0"/>
            </a:br>
            <a:r>
              <a:rPr lang="ru-RU" sz="2000" dirty="0" smtClean="0"/>
              <a:t>Выполняем упражнение 3-4 раза.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21088"/>
            <a:ext cx="8686800" cy="2636912"/>
          </a:xfrm>
        </p:spPr>
        <p:txBody>
          <a:bodyPr/>
          <a:lstStyle/>
          <a:p>
            <a:r>
              <a:rPr lang="ru-RU" dirty="0" smtClean="0"/>
              <a:t>Устала собачка и дышит устало</a:t>
            </a:r>
          </a:p>
          <a:p>
            <a:r>
              <a:rPr lang="ru-RU" dirty="0" smtClean="0"/>
              <a:t>И даже за кошкою бегать не стала</a:t>
            </a:r>
          </a:p>
          <a:p>
            <a:r>
              <a:rPr lang="ru-RU" dirty="0" smtClean="0"/>
              <a:t>А скажите вы б сумели</a:t>
            </a:r>
          </a:p>
          <a:p>
            <a:r>
              <a:rPr lang="ru-RU" dirty="0" smtClean="0"/>
              <a:t>Язычком качать качели</a:t>
            </a:r>
            <a:endParaRPr lang="ru-RU" dirty="0"/>
          </a:p>
        </p:txBody>
      </p:sp>
      <p:pic>
        <p:nvPicPr>
          <p:cNvPr id="23554" name="Picture 2" descr="Картинки по запросу картинки к артикуляционой гимнастике нищев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2904257" cy="4136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0"/>
            <a:ext cx="5338936" cy="27089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</a:t>
            </a:r>
            <a:br>
              <a:rPr lang="ru-RU" sz="2000" dirty="0" smtClean="0"/>
            </a:br>
            <a:r>
              <a:rPr lang="ru-RU" sz="2000" dirty="0" smtClean="0"/>
              <a:t> « Вкусный мед»</a:t>
            </a:r>
            <a:br>
              <a:rPr lang="ru-RU" sz="2000" dirty="0" smtClean="0"/>
            </a:br>
            <a:r>
              <a:rPr lang="ru-RU" sz="2000" dirty="0" smtClean="0"/>
              <a:t>Широко открываем рот, острым кончиком языка проводим по верхней губе слева направо и обратно. Следим за тем, чтобы не двигалась нижняя челюсть. Выполняем 5-6 раз.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9144000" cy="22048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Знает это весь народ, </a:t>
            </a:r>
          </a:p>
          <a:p>
            <a:r>
              <a:rPr lang="ru-RU" dirty="0" smtClean="0"/>
              <a:t>Любит мишка вкусный мед.</a:t>
            </a:r>
          </a:p>
          <a:p>
            <a:r>
              <a:rPr lang="ru-RU" dirty="0" smtClean="0"/>
              <a:t>Язычком губу оближет,</a:t>
            </a:r>
          </a:p>
          <a:p>
            <a:r>
              <a:rPr lang="ru-RU" dirty="0" smtClean="0"/>
              <a:t> И подсядем к меду ближе </a:t>
            </a:r>
            <a:endParaRPr lang="ru-RU" dirty="0"/>
          </a:p>
        </p:txBody>
      </p:sp>
      <p:pic>
        <p:nvPicPr>
          <p:cNvPr id="30722" name="Picture 2" descr="Картинки по запросу картинки к артикуляционой гимнастике нищева картинки к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2857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0"/>
            <a:ext cx="4186808" cy="242088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 « Котенок лакает молоко»</a:t>
            </a:r>
            <a:br>
              <a:rPr lang="ru-RU" sz="2000" dirty="0" smtClean="0"/>
            </a:br>
            <a:r>
              <a:rPr lang="ru-RU" sz="2000" dirty="0" smtClean="0"/>
              <a:t>Широко открываем рот, делаем 4-5 движений широким языком, как бы лакая молоко. Даем ребенку отдохнуть выполняем 3-4 раза.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69160"/>
            <a:ext cx="8686800" cy="19888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Котенок любит молоко:</a:t>
            </a:r>
          </a:p>
          <a:p>
            <a:r>
              <a:rPr lang="ru-RU" dirty="0" smtClean="0"/>
              <a:t>нальешь - и нет ни капли вмиг. </a:t>
            </a:r>
          </a:p>
          <a:p>
            <a:r>
              <a:rPr lang="ru-RU" dirty="0" smtClean="0"/>
              <a:t>Лакает быстро и легко,</a:t>
            </a:r>
          </a:p>
          <a:p>
            <a:r>
              <a:rPr lang="ru-RU" dirty="0" smtClean="0"/>
              <a:t> Лопаткой высунув язык.</a:t>
            </a:r>
            <a:endParaRPr lang="ru-RU" dirty="0"/>
          </a:p>
        </p:txBody>
      </p:sp>
      <p:pic>
        <p:nvPicPr>
          <p:cNvPr id="31746" name="Picture 2" descr="Картинки по запросу картинки к артикуляционной гимнастике нищева картинки 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4" y="548680"/>
            <a:ext cx="4339348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60648"/>
            <a:ext cx="4114800" cy="19442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 « Чашечка»</a:t>
            </a:r>
            <a:br>
              <a:rPr lang="ru-RU" sz="2000" dirty="0" smtClean="0"/>
            </a:br>
            <a:r>
              <a:rPr lang="ru-RU" sz="2000" dirty="0" smtClean="0"/>
              <a:t>Широко открываем рот, кладем широкий язык на нижнюю губу, загибаем края языка «чашечкой» и медленно поднимаем за верхние зубы. Выполняем 5-6 раз.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97152"/>
            <a:ext cx="8686800" cy="20608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Язычка загнем края, </a:t>
            </a:r>
          </a:p>
          <a:p>
            <a:r>
              <a:rPr lang="ru-RU" dirty="0" smtClean="0"/>
              <a:t>Делай также, как и я</a:t>
            </a:r>
          </a:p>
          <a:p>
            <a:r>
              <a:rPr lang="ru-RU" dirty="0" smtClean="0"/>
              <a:t>Язычок лежит широкий</a:t>
            </a:r>
          </a:p>
          <a:p>
            <a:r>
              <a:rPr lang="ru-RU" dirty="0" smtClean="0"/>
              <a:t>И, как чашечка ,глубокий.</a:t>
            </a:r>
            <a:endParaRPr lang="ru-RU" dirty="0"/>
          </a:p>
        </p:txBody>
      </p:sp>
      <p:pic>
        <p:nvPicPr>
          <p:cNvPr id="33794" name="Picture 2" descr="Картинки по запросу картинки к артикуляционой гимнастике нищева картинки 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3528392" cy="4422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476672"/>
            <a:ext cx="5266928" cy="295232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</a:t>
            </a:r>
            <a:br>
              <a:rPr lang="ru-RU" sz="2000" dirty="0" smtClean="0"/>
            </a:br>
            <a:r>
              <a:rPr lang="ru-RU" sz="2000" dirty="0" smtClean="0"/>
              <a:t> « Маятник»</a:t>
            </a:r>
            <a:br>
              <a:rPr lang="ru-RU" sz="2000" dirty="0" smtClean="0"/>
            </a:br>
            <a:r>
              <a:rPr lang="ru-RU" sz="2000" dirty="0" smtClean="0"/>
              <a:t>Следим, чтобы язык двигался по воздуху, а не по нижней губе, чтобы не качалась нижняя челюсть. Выполняем 5-6 раз.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686800" cy="22048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Язык как маятник часов,</a:t>
            </a:r>
          </a:p>
          <a:p>
            <a:pPr>
              <a:buNone/>
            </a:pPr>
            <a:r>
              <a:rPr lang="ru-RU" dirty="0" smtClean="0"/>
              <a:t>Качаться вновь и вновь готов.</a:t>
            </a:r>
          </a:p>
          <a:p>
            <a:pPr>
              <a:buNone/>
            </a:pPr>
            <a:r>
              <a:rPr lang="ru-RU" dirty="0" smtClean="0"/>
              <a:t>Котенок улыбается,</a:t>
            </a:r>
          </a:p>
          <a:p>
            <a:pPr>
              <a:buNone/>
            </a:pPr>
            <a:r>
              <a:rPr lang="ru-RU" dirty="0" smtClean="0"/>
              <a:t> он как и ты старается.</a:t>
            </a:r>
            <a:endParaRPr lang="ru-RU" dirty="0"/>
          </a:p>
        </p:txBody>
      </p:sp>
      <p:pic>
        <p:nvPicPr>
          <p:cNvPr id="327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2952328" cy="3766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332656"/>
            <a:ext cx="4680520" cy="25202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 «Иголочка»</a:t>
            </a:r>
            <a:br>
              <a:rPr lang="ru-RU" sz="2000" dirty="0" smtClean="0"/>
            </a:br>
            <a:r>
              <a:rPr lang="ru-RU" sz="2000" dirty="0" smtClean="0"/>
              <a:t>Широко открываем рот, приподнимаем и вытягиваем вперед тонкий язычок, Фиксируем положение на 3-5 секунд. Убираем язычок, закрываем рот. Повторяем упражнение 3-4 раза.</a:t>
            </a:r>
            <a:endParaRPr lang="ru-RU" sz="2000" dirty="0"/>
          </a:p>
        </p:txBody>
      </p:sp>
      <p:pic>
        <p:nvPicPr>
          <p:cNvPr id="1026" name="Picture 2" descr="Картинки по запросу гимнастика нищевой в картинках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16632"/>
            <a:ext cx="3953908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4725144"/>
            <a:ext cx="8686800" cy="2132856"/>
          </a:xfrm>
        </p:spPr>
        <p:txBody>
          <a:bodyPr/>
          <a:lstStyle/>
          <a:p>
            <a:r>
              <a:rPr lang="ru-RU" dirty="0" smtClean="0"/>
              <a:t>У птички клювик очень колкий</a:t>
            </a:r>
          </a:p>
          <a:p>
            <a:r>
              <a:rPr lang="ru-RU" dirty="0" smtClean="0"/>
              <a:t>И тонкий, острый, как иголка.</a:t>
            </a:r>
          </a:p>
          <a:p>
            <a:r>
              <a:rPr lang="ru-RU" dirty="0" smtClean="0"/>
              <a:t>Взгляни-ка рядом на страницу:</a:t>
            </a:r>
          </a:p>
          <a:p>
            <a:r>
              <a:rPr lang="ru-RU" dirty="0" smtClean="0"/>
              <a:t>Мой язычок – как клюв у птицы.</a:t>
            </a:r>
          </a:p>
        </p:txBody>
      </p:sp>
    </p:spTree>
    <p:extLst>
      <p:ext uri="{BB962C8B-B14F-4D97-AF65-F5344CB8AC3E}">
        <p14:creationId xmlns:p14="http://schemas.microsoft.com/office/powerpoint/2010/main" val="223086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В презентации использованы </a:t>
            </a:r>
          </a:p>
          <a:p>
            <a:pPr marL="285750" indent="-285750" algn="l">
              <a:buFontTx/>
              <a:buChar char="-"/>
            </a:pPr>
            <a:r>
              <a:rPr lang="ru-RU" sz="1400" b="1" dirty="0" err="1" smtClean="0">
                <a:solidFill>
                  <a:schemeClr val="tx1"/>
                </a:solidFill>
              </a:rPr>
              <a:t>интернет-ресурсы</a:t>
            </a:r>
            <a:r>
              <a:rPr lang="ru-RU" sz="1400" b="1" dirty="0" smtClean="0">
                <a:solidFill>
                  <a:schemeClr val="tx1"/>
                </a:solidFill>
              </a:rPr>
              <a:t>;</a:t>
            </a:r>
          </a:p>
          <a:p>
            <a:pPr marL="285750" indent="-285750" algn="l">
              <a:buFontTx/>
              <a:buChar char="-"/>
            </a:pPr>
            <a:r>
              <a:rPr lang="ru-RU" sz="1400" b="1" dirty="0" smtClean="0">
                <a:solidFill>
                  <a:schemeClr val="tx1"/>
                </a:solidFill>
              </a:rPr>
              <a:t> методическое пособие </a:t>
            </a:r>
            <a:r>
              <a:rPr lang="ru-RU" sz="1400" b="1" dirty="0" err="1" smtClean="0">
                <a:solidFill>
                  <a:schemeClr val="tx1"/>
                </a:solidFill>
              </a:rPr>
              <a:t>Н.В.Нищева</a:t>
            </a:r>
            <a:r>
              <a:rPr lang="ru-RU" sz="1400" b="1" dirty="0" smtClean="0">
                <a:solidFill>
                  <a:schemeClr val="tx1"/>
                </a:solidFill>
              </a:rPr>
              <a:t> «Веселая артикуляционная гимнастика»</a:t>
            </a:r>
          </a:p>
          <a:p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7492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и по запросу артикуляционная гимнастика для детей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098" name="Picture 2" descr="http://images.myshared.ru/6/723546/slid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ln>
            <a:noFill/>
            <a:prstDash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20" y="274638"/>
            <a:ext cx="4834880" cy="114300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Упражнение « Окошко» </a:t>
            </a:r>
            <a:br>
              <a:rPr lang="ru-RU" sz="2000" dirty="0" smtClean="0"/>
            </a:br>
            <a:r>
              <a:rPr lang="ru-RU" sz="2000" dirty="0" smtClean="0"/>
              <a:t>Учимся широко и спокойно открывать и закрывать рот.</a:t>
            </a:r>
            <a:br>
              <a:rPr lang="ru-RU" sz="2000" dirty="0" smtClean="0"/>
            </a:br>
            <a:r>
              <a:rPr lang="ru-RU" sz="2000" dirty="0" smtClean="0"/>
              <a:t>Выполняем 5-6 раз.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509120"/>
            <a:ext cx="8363272" cy="1944217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 smtClean="0"/>
              <a:t>Бегемотик</a:t>
            </a:r>
            <a:r>
              <a:rPr lang="ru-RU" dirty="0" smtClean="0"/>
              <a:t> рот открыл,</a:t>
            </a:r>
          </a:p>
          <a:p>
            <a:r>
              <a:rPr lang="ru-RU" dirty="0" smtClean="0"/>
              <a:t>Подержал. Потом закрыл,</a:t>
            </a:r>
          </a:p>
          <a:p>
            <a:r>
              <a:rPr lang="ru-RU" dirty="0" smtClean="0"/>
              <a:t>Подразним мы бегемота- </a:t>
            </a:r>
          </a:p>
          <a:p>
            <a:r>
              <a:rPr lang="ru-RU" dirty="0" smtClean="0"/>
              <a:t>Подшить над ним охота.</a:t>
            </a:r>
            <a:endParaRPr lang="ru-RU" dirty="0"/>
          </a:p>
        </p:txBody>
      </p:sp>
      <p:pic>
        <p:nvPicPr>
          <p:cNvPr id="11266" name="Picture 2" descr="Картинки по запросу картинки к артикуляционой гимнастике нищева картинки 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6672"/>
            <a:ext cx="192405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427984" y="332656"/>
            <a:ext cx="4248472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/>
              <a:t>Упражнение « Заборчик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 smtClean="0"/>
              <a:t>Широко разводим уголки губ, обнажив сжатые зубы. Повторяем 3-4 раза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5085184"/>
            <a:ext cx="8579296" cy="17728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Улыбается щенок,</a:t>
            </a:r>
          </a:p>
          <a:p>
            <a:r>
              <a:rPr lang="ru-RU" dirty="0" smtClean="0"/>
              <a:t>Зубки на показ.</a:t>
            </a:r>
          </a:p>
          <a:p>
            <a:r>
              <a:rPr lang="ru-RU" dirty="0" smtClean="0"/>
              <a:t>Я бы точно также смог,</a:t>
            </a:r>
          </a:p>
          <a:p>
            <a:r>
              <a:rPr lang="ru-RU" dirty="0" smtClean="0"/>
              <a:t>Вот ,смотри. Сейчас.</a:t>
            </a:r>
            <a:endParaRPr lang="ru-RU" dirty="0"/>
          </a:p>
        </p:txBody>
      </p:sp>
      <p:pic>
        <p:nvPicPr>
          <p:cNvPr id="14338" name="Picture 2" descr="Картинки по запросу картинки к артикуляционой гимнастике нищева картинки 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3955" y="459875"/>
            <a:ext cx="2085975" cy="39243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0"/>
            <a:ext cx="4330824" cy="141763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Упражнение «Хоботок»</a:t>
            </a:r>
            <a:br>
              <a:rPr lang="ru-RU" sz="2000" dirty="0" smtClean="0"/>
            </a:br>
            <a:r>
              <a:rPr lang="ru-RU" sz="2000" dirty="0" smtClean="0"/>
              <a:t>Вытянуть сомкнутые губы трубочкой вперед «трубочкой». Удерживать их в таком положении под счет от 1 до 5-10.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653136"/>
            <a:ext cx="8388424" cy="22048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Хоботок слоненок тянет, </a:t>
            </a:r>
          </a:p>
          <a:p>
            <a:r>
              <a:rPr lang="ru-RU" dirty="0" smtClean="0"/>
              <a:t>Он вот-вот банан достанет.</a:t>
            </a:r>
          </a:p>
          <a:p>
            <a:r>
              <a:rPr lang="ru-RU" dirty="0" smtClean="0"/>
              <a:t>Губки в трубочку сложи,</a:t>
            </a:r>
          </a:p>
          <a:p>
            <a:r>
              <a:rPr lang="ru-RU" dirty="0" smtClean="0"/>
              <a:t>И слоненку покажи.</a:t>
            </a:r>
          </a:p>
          <a:p>
            <a:endParaRPr lang="ru-RU" dirty="0"/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3" y="260648"/>
            <a:ext cx="4104455" cy="4373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88640"/>
            <a:ext cx="5724128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Упражнение «Хомячок»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000" dirty="0" smtClean="0"/>
              <a:t>Предлагаем ребенку надуть щеки при закрытом рте и  подержать в таком положении 3-5 секунд, а потом выдохнуть, расслабиться. Повторить 3-4 раза.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221088"/>
            <a:ext cx="5266928" cy="230425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Хомячок надует щечки,</a:t>
            </a:r>
          </a:p>
          <a:p>
            <a:r>
              <a:rPr lang="ru-RU" sz="2800" dirty="0" smtClean="0"/>
              <a:t>У него зерно в мешочках.</a:t>
            </a:r>
          </a:p>
          <a:p>
            <a:r>
              <a:rPr lang="ru-RU" sz="2800" dirty="0" smtClean="0"/>
              <a:t>Мы надуем щечки тоже, </a:t>
            </a:r>
          </a:p>
          <a:p>
            <a:r>
              <a:rPr lang="ru-RU" sz="2800" dirty="0" smtClean="0"/>
              <a:t>Хомячку сейчас поможем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20688"/>
            <a:ext cx="2448272" cy="33123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333</Words>
  <Application>Microsoft Office PowerPoint</Application>
  <PresentationFormat>Экран (4:3)</PresentationFormat>
  <Paragraphs>78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  </vt:lpstr>
      <vt:lpstr>Презентация PowerPoint</vt:lpstr>
      <vt:lpstr>Презентация PowerPoint</vt:lpstr>
      <vt:lpstr>Презентация PowerPoint</vt:lpstr>
      <vt:lpstr> </vt:lpstr>
      <vt:lpstr>Упражнение « Окошко»  Учимся широко и спокойно открывать и закрывать рот. Выполняем 5-6 раз.</vt:lpstr>
      <vt:lpstr>Упражнение « Заборчик» Широко разводим уголки губ, обнажив сжатые зубы. Повторяем 3-4 раза</vt:lpstr>
      <vt:lpstr>Упражнение «Хоботок» Вытянуть сомкнутые губы трубочкой вперед «трубочкой». Удерживать их в таком положении под счет от 1 до 5-10.</vt:lpstr>
      <vt:lpstr>Упражнение «Хомячок»  Предлагаем ребенку надуть щеки при закрытом рте и  подержать в таком положении 3-5 секунд, а потом выдохнуть, расслабиться. Повторить 3-4 раза. </vt:lpstr>
      <vt:lpstr>Упражнение «Качели» Широко открываем рот, кладем на нижнюю губу спокойный расслабленный язык,  переводим его на верхнюю губу, возвращаем на нижнюю. Повторяем 4-5 раз.</vt:lpstr>
      <vt:lpstr>Упражнение «Лопата» Широко открываем рот. Кладем язычок на нижнюю губу. Задерживаем на 3-5 сек. Убираем язычок. Даем ребенку время для отдыха, предлагаем сглотнуть слюну. Выполняем упражнение 3-4 раза.</vt:lpstr>
      <vt:lpstr>Упражнение  « Вкусный мед» Широко открываем рот, острым кончиком языка проводим по верхней губе слева направо и обратно. Следим за тем, чтобы не двигалась нижняя челюсть. Выполняем 5-6 раз.</vt:lpstr>
      <vt:lpstr>Упражнение « Котенок лакает молоко» Широко открываем рот, делаем 4-5 движений широким языком, как бы лакая молоко. Даем ребенку отдохнуть выполняем 3-4 раза.</vt:lpstr>
      <vt:lpstr>Упражнение « Чашечка» Широко открываем рот, кладем широкий язык на нижнюю губу, загибаем края языка «чашечкой» и медленно поднимаем за верхние зубы. Выполняем 5-6 раз.</vt:lpstr>
      <vt:lpstr>Упражнение  « Маятник» Следим, чтобы язык двигался по воздуху, а не по нижней губе, чтобы не качалась нижняя челюсть. Выполняем 5-6 раз.</vt:lpstr>
      <vt:lpstr>Упражнение «Иголочка» Широко открываем рот, приподнимаем и вытягиваем вперед тонкий язычок, Фиксируем положение на 3-5 секунд. Убираем язычок, закрываем рот. Повторяем упражнение 3-4 раза.</vt:lpstr>
      <vt:lpstr>Спасибо за внимание!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andrew</dc:creator>
  <cp:lastModifiedBy>DetSad</cp:lastModifiedBy>
  <cp:revision>40</cp:revision>
  <dcterms:created xsi:type="dcterms:W3CDTF">2017-11-17T17:35:27Z</dcterms:created>
  <dcterms:modified xsi:type="dcterms:W3CDTF">2017-12-25T13:16:47Z</dcterms:modified>
</cp:coreProperties>
</file>