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52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239F0E-2FD0-468B-8CB9-6412AB57C95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B72C5-DF3C-4BC4-9C30-A6CB6DD02B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217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B72C5-DF3C-4BC4-9C30-A6CB6DD02B7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623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945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1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659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91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42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883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2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844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341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86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030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2389-6261-49BB-8982-D2049ECA0407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8B6DD-F15D-4978-81CA-E7DDA0433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4813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Творческий проект</a:t>
            </a:r>
            <a:br>
              <a:rPr lang="ru-RU" dirty="0" smtClean="0"/>
            </a:br>
            <a:r>
              <a:rPr lang="ru-RU" dirty="0" smtClean="0"/>
              <a:t>изделия «Пистолет </a:t>
            </a:r>
            <a:r>
              <a:rPr lang="ru-RU" dirty="0" err="1" smtClean="0"/>
              <a:t>резинкострел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 ученик 6 Б класса</a:t>
            </a:r>
          </a:p>
          <a:p>
            <a:r>
              <a:rPr lang="ru-RU" smtClean="0"/>
              <a:t>МОБУ </a:t>
            </a:r>
            <a:r>
              <a:rPr lang="ru-RU" dirty="0" smtClean="0"/>
              <a:t>Школа № 82</a:t>
            </a:r>
          </a:p>
          <a:p>
            <a:r>
              <a:rPr lang="ru-RU" dirty="0" smtClean="0"/>
              <a:t>Матвеев Роман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983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36815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4.3 Самооценка работы над проектом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Считаю, что справился с поставленными целями и задачами, так, как изготовил изделие, которое мне очень нравится.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Игрушка понравилась моим близким. Одноклассники тоже хорошо оценили мою работу.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Фанера это экологически чистый материал, легко поддается обработке, проста в использовании. Не выделяет никаких токсичных веществ.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	Кроме того я получил удовлетворение от данной работы, у меня появилось желание изготавливать другие более сложные изделия. На данном этапе изготавливаю снайперскую винтовку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резинкострел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434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5.Выводы: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/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Я считаю, что выполнил поставленную перед собой цель, и проект получился оригинальным.</a:t>
            </a: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77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512167"/>
          </a:xfrm>
        </p:spPr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6.Литература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343393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1.Журналы.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2.Социальная сеть.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3.Учебник «Индустриальные технологии» А.Т. Тищенко, В.Д. Симоненко,  Москва Издательский центр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Вентана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Граф», 2014.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7902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Изготавливай и играй с удовольствием!!!!!!!!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C:\Users\вова\AppData\Local\Microsoft\Windows\Temporary Internet Files\Content.Word\IMG_4291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356" y="1880596"/>
            <a:ext cx="5935287" cy="39651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5924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229600" cy="186308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55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152127"/>
          </a:xfrm>
        </p:spPr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84784"/>
            <a:ext cx="6400800" cy="5112568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1600" b="1" dirty="0"/>
              <a:t>1.Выбор и обоснование проекта. Формулировка задачи.</a:t>
            </a:r>
            <a:endParaRPr lang="ru-RU" sz="1600" dirty="0"/>
          </a:p>
          <a:p>
            <a:pPr algn="l"/>
            <a:r>
              <a:rPr lang="ru-RU" sz="1600" dirty="0"/>
              <a:t>1.1 Обоснование темы.</a:t>
            </a:r>
          </a:p>
          <a:p>
            <a:pPr algn="l"/>
            <a:r>
              <a:rPr lang="ru-RU" sz="1600" dirty="0"/>
              <a:t>1.2 Определение основной идеи проекта, краткая формулировка задачи.</a:t>
            </a:r>
          </a:p>
          <a:p>
            <a:pPr algn="l"/>
            <a:r>
              <a:rPr lang="ru-RU" sz="1600" dirty="0"/>
              <a:t> </a:t>
            </a:r>
          </a:p>
          <a:p>
            <a:pPr algn="l"/>
            <a:r>
              <a:rPr lang="ru-RU" sz="1600" b="1" dirty="0"/>
              <a:t>2. Выбор варианта проектной работы.</a:t>
            </a:r>
            <a:endParaRPr lang="ru-RU" sz="1600" dirty="0"/>
          </a:p>
          <a:p>
            <a:pPr algn="l"/>
            <a:r>
              <a:rPr lang="ru-RU" sz="1600" dirty="0"/>
              <a:t>2.1 Историческая справка.</a:t>
            </a:r>
          </a:p>
          <a:p>
            <a:pPr algn="l"/>
            <a:r>
              <a:rPr lang="ru-RU" sz="1600" dirty="0"/>
              <a:t>2.2 Анализ и синтез идей. Выбор варианта изделия.</a:t>
            </a:r>
          </a:p>
          <a:p>
            <a:pPr algn="l"/>
            <a:r>
              <a:rPr lang="ru-RU" sz="1600" dirty="0"/>
              <a:t>2.3 Обоснование выбора</a:t>
            </a:r>
          </a:p>
          <a:p>
            <a:pPr algn="l"/>
            <a:r>
              <a:rPr lang="ru-RU" sz="1600" dirty="0"/>
              <a:t> </a:t>
            </a:r>
          </a:p>
          <a:p>
            <a:pPr algn="l"/>
            <a:r>
              <a:rPr lang="ru-RU" sz="1600" b="1" dirty="0"/>
              <a:t>3. Технологический этап.</a:t>
            </a:r>
            <a:endParaRPr lang="ru-RU" sz="1600" dirty="0"/>
          </a:p>
          <a:p>
            <a:pPr algn="l"/>
            <a:r>
              <a:rPr lang="ru-RU" sz="1600" dirty="0"/>
              <a:t>3.1 Выбор материалов для работы. </a:t>
            </a:r>
            <a:r>
              <a:rPr lang="ru-RU" sz="1600" dirty="0" err="1"/>
              <a:t>Оборудование.Инструменты</a:t>
            </a:r>
            <a:r>
              <a:rPr lang="ru-RU" sz="1600" dirty="0"/>
              <a:t>.</a:t>
            </a:r>
          </a:p>
          <a:p>
            <a:pPr algn="l"/>
            <a:r>
              <a:rPr lang="ru-RU" sz="1600" dirty="0"/>
              <a:t>3.2 Технология изготовления проектного изделия.</a:t>
            </a:r>
          </a:p>
          <a:p>
            <a:pPr algn="l"/>
            <a:r>
              <a:rPr lang="ru-RU" sz="1600" dirty="0"/>
              <a:t> </a:t>
            </a:r>
          </a:p>
          <a:p>
            <a:pPr algn="l"/>
            <a:r>
              <a:rPr lang="ru-RU" sz="1600" b="1" dirty="0"/>
              <a:t>4.Заключительный этап.</a:t>
            </a:r>
            <a:endParaRPr lang="ru-RU" sz="1600" dirty="0"/>
          </a:p>
          <a:p>
            <a:pPr algn="l"/>
            <a:r>
              <a:rPr lang="ru-RU" sz="1600" dirty="0"/>
              <a:t>4.1 Экономическое обоснование. Расчет себестоимости.</a:t>
            </a:r>
          </a:p>
          <a:p>
            <a:pPr algn="l"/>
            <a:r>
              <a:rPr lang="ru-RU" sz="1600" dirty="0"/>
              <a:t> 4.2 Экологическое обоснование.</a:t>
            </a:r>
          </a:p>
          <a:p>
            <a:pPr algn="l"/>
            <a:r>
              <a:rPr lang="ru-RU" sz="1600" dirty="0"/>
              <a:t> 4.3 Самооценка работы над проектом.</a:t>
            </a:r>
          </a:p>
          <a:p>
            <a:pPr algn="l"/>
            <a:r>
              <a:rPr lang="ru-RU" sz="1600" dirty="0"/>
              <a:t>4.4  Оценка работы учителем.</a:t>
            </a:r>
          </a:p>
          <a:p>
            <a:pPr algn="l"/>
            <a:r>
              <a:rPr lang="ru-RU" sz="1600" b="1" dirty="0"/>
              <a:t>5. Выводы.</a:t>
            </a:r>
            <a:endParaRPr lang="ru-RU" sz="1600" dirty="0"/>
          </a:p>
          <a:p>
            <a:pPr algn="l"/>
            <a:r>
              <a:rPr lang="ru-RU" sz="1600" b="1" dirty="0"/>
              <a:t>6. Литература.</a:t>
            </a:r>
            <a:endParaRPr lang="ru-RU" sz="1600" dirty="0"/>
          </a:p>
          <a:p>
            <a:pPr algn="l"/>
            <a:r>
              <a:rPr lang="ru-RU" sz="1600" b="1" dirty="0"/>
              <a:t>7. Реклама своего изделия.</a:t>
            </a:r>
            <a:endParaRPr lang="ru-RU" sz="1600" dirty="0"/>
          </a:p>
          <a:p>
            <a:pPr algn="l"/>
            <a:r>
              <a:rPr lang="ru-RU" sz="1600" b="1" dirty="0"/>
              <a:t>8. Приложение.</a:t>
            </a:r>
            <a:endParaRPr lang="ru-RU" sz="1600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76256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110952"/>
          </a:xfrm>
        </p:spPr>
        <p:txBody>
          <a:bodyPr>
            <a:noAutofit/>
          </a:bodyPr>
          <a:lstStyle/>
          <a:p>
            <a:pPr lvl="0"/>
            <a:r>
              <a:rPr lang="ru-RU" sz="2400" b="1" dirty="0"/>
              <a:t>Выбор и обоснование проекта. Формулировка задачи.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/>
              <a:t>Обоснование темы.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704856" cy="4752528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dirty="0"/>
              <a:t>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Я выбрал изделие «Пистолет 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резинкострел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  </a:t>
            </a: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потому, что:</a:t>
            </a:r>
          </a:p>
          <a:p>
            <a:pPr lvl="0"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Изделие экологически чистое;</a:t>
            </a:r>
          </a:p>
          <a:p>
            <a:pPr lvl="0"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Интересная игрушка для детских праздников и дней рождений;</a:t>
            </a:r>
          </a:p>
          <a:p>
            <a:pPr lvl="0"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Отличный подарок на день рождения;</a:t>
            </a:r>
          </a:p>
          <a:p>
            <a:pPr lvl="0"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Интересно делать , при этом не затрачивая много средств.</a:t>
            </a:r>
          </a:p>
          <a:p>
            <a:pPr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1"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Определение основной идеи проекта, краткая формулировка задачи.</a:t>
            </a:r>
          </a:p>
          <a:p>
            <a:pPr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 так, цель моего проекта – изготовление оригинальной игрушки. Приступая к ее выполнению, я поставил перед собой следующие задачи: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Изготовить  оригинальную игрушку;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Усовершенствовать навыки столярных и плотницких работ;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Развить творческие способности, инициативу и самостоятельность.</a:t>
            </a:r>
          </a:p>
          <a:p>
            <a:pPr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l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00627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Autofit/>
          </a:bodyPr>
          <a:lstStyle/>
          <a:p>
            <a:r>
              <a:rPr lang="ru-RU" sz="3600" b="1" dirty="0"/>
              <a:t>Выбор варианта проектной работы.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Выбор варианта изделия.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8" name="Объект 7" descr="F:\разные поделки и советы\imageжэх.pn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" y="2788761"/>
            <a:ext cx="3703320" cy="2148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Объект 8" descr="F:\разные поделки и советы\41d24fd8c2f859dc9f16963eefg0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625" y="2589256"/>
            <a:ext cx="3395749" cy="25478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7009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 из всего  разнообразия я выбрал именно это изделие , потому, как можно повеселить детей, и отличится на выставке технического творчества. Процесс изготовления доступен и позволяет мне использовать приобретенные знания, умения и навыки.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 descr="F:\разные поделки и советы\оружие резинкострел\№1018\№101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3400" y="2852936"/>
            <a:ext cx="3082776" cy="1924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2366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24135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3.Технологический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этап.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3.1.Выбор материала для работы.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Оборудование.Инструменты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628800"/>
            <a:ext cx="6400800" cy="4896544"/>
          </a:xfrm>
        </p:spPr>
        <p:txBody>
          <a:bodyPr>
            <a:normAutofit fontScale="77500" lnSpcReduction="20000"/>
          </a:bodyPr>
          <a:lstStyle/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Для изготовления игрушки мне потребовалась фанера толщиной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мм и  размером  40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40 см. 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Клей ПВА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Лобзик для ручного выпиливания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Наждачная бумага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Резинки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Шуруп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Лак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Кисть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Верстак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Выпиловочный столик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394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3.2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 Технология изготовления проектного изделия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Этапы изготовления</a:t>
            </a:r>
            <a:r>
              <a:rPr lang="ru-RU" b="1" dirty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1772816"/>
            <a:ext cx="6400800" cy="4896544"/>
          </a:xfrm>
        </p:spPr>
        <p:txBody>
          <a:bodyPr>
            <a:normAutofit fontScale="92500" lnSpcReduction="10000"/>
          </a:bodyPr>
          <a:lstStyle/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Нам нужно изготовить 9 деталей по готовым лекалам</a:t>
            </a:r>
          </a:p>
          <a:p>
            <a:pPr lvl="0"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Выпиливаем детали в определенном порядке;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Обрабатываем детали;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Высверливаем отверстия;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Склеиваем детали;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Закрепляем резинку в механизм;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Закручиваем шурупы в отверстия;</a:t>
            </a:r>
          </a:p>
          <a:p>
            <a:pPr marL="457200" lvl="0" indent="-457200" algn="l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Покрываем изделие лаком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757007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4.Заключительный этап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4.1Экономическое обоснование. Расчет себестоимости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Стоимость вычислим следующим образом: </a:t>
            </a: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Фанера размером 40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40 см обошлась нам в 60 рублей, затраты клея ПВА   и лака не учитываю, так, как получил это в школьной мастерской. И так стоимость игрушки обошлась мне в 60 рублей, с рыночной стоимостью сравнивать не буду, так, как на рынке это изделие вы не найдете.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88815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548680"/>
            <a:ext cx="7772400" cy="1470025"/>
          </a:xfrm>
        </p:spPr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Экологическое обоснование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2880320"/>
          </a:xfrm>
        </p:spPr>
        <p:txBody>
          <a:bodyPr/>
          <a:lstStyle/>
          <a:p>
            <a:r>
              <a:rPr lang="ru-RU" dirty="0"/>
              <a:t> Изделие сделано из экологически чистого материала.</a:t>
            </a:r>
          </a:p>
        </p:txBody>
      </p:sp>
    </p:spTree>
    <p:extLst>
      <p:ext uri="{BB962C8B-B14F-4D97-AF65-F5344CB8AC3E}">
        <p14:creationId xmlns:p14="http://schemas.microsoft.com/office/powerpoint/2010/main" val="18927753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397</Words>
  <Application>Microsoft Office PowerPoint</Application>
  <PresentationFormat>Экран (4:3)</PresentationFormat>
  <Paragraphs>84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Творческий проект изделия «Пистолет резинкострел»</vt:lpstr>
      <vt:lpstr>Содержание</vt:lpstr>
      <vt:lpstr>Выбор и обоснование проекта. Формулировка задачи. Обоснование темы. </vt:lpstr>
      <vt:lpstr>Выбор варианта проектной работы. Выбор варианта изделия. </vt:lpstr>
      <vt:lpstr>Так из всего  разнообразия я выбрал именно это изделие , потому, как можно повеселить детей, и отличится на выставке технического творчества. Процесс изготовления доступен и позволяет мне использовать приобретенные знания, умения и навыки. </vt:lpstr>
      <vt:lpstr>3.Технологический этап. 3.1.Выбор материала для работы. Оборудование.Инструменты </vt:lpstr>
      <vt:lpstr>3.2.  Технология изготовления проектного изделия Этапы изготовления.</vt:lpstr>
      <vt:lpstr>4.Заключительный этап 4.1Экономическое обоснование. Расчет себестоимости </vt:lpstr>
      <vt:lpstr>Экологическое обоснование </vt:lpstr>
      <vt:lpstr>4.3 Самооценка работы над проектом </vt:lpstr>
      <vt:lpstr>5.Выводы: </vt:lpstr>
      <vt:lpstr>6.Литература </vt:lpstr>
      <vt:lpstr>Изготавливай и играй с удовольствием!!!!!!!!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изделия «Пистолет резинкострел»</dc:title>
  <dc:creator>вова</dc:creator>
  <cp:lastModifiedBy>вова</cp:lastModifiedBy>
  <cp:revision>9</cp:revision>
  <dcterms:created xsi:type="dcterms:W3CDTF">2017-12-01T04:16:12Z</dcterms:created>
  <dcterms:modified xsi:type="dcterms:W3CDTF">2017-12-25T05:25:26Z</dcterms:modified>
</cp:coreProperties>
</file>