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94FC5-1117-4FAC-89B7-D193ADF650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DB013-25DC-4AAE-90A0-01B1CA385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6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ождественский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DB013-25DC-4AAE-90A0-01B1CA385A7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071546"/>
            <a:ext cx="7406640" cy="1472184"/>
          </a:xfrm>
        </p:spPr>
        <p:txBody>
          <a:bodyPr>
            <a:noAutofit/>
          </a:bodyPr>
          <a:lstStyle/>
          <a:p>
            <a:r>
              <a:rPr lang="ru-RU" sz="5400" dirty="0" smtClean="0"/>
              <a:t>Выразительность речи детей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09120"/>
            <a:ext cx="3414714" cy="170973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Учитель-логопед  МДОЙ детский сад №13 Безрукова П.В.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Нормализация темпа и ритма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Это является основной целью работы по коррекции заикания, поэтому неукоснительно следуйте всем рекомендациям логопеда.</a:t>
            </a:r>
          </a:p>
          <a:p>
            <a:r>
              <a:rPr lang="ru-RU" dirty="0" smtClean="0"/>
              <a:t>Дополнительно можно порекомендовать следующие упражнения:</a:t>
            </a:r>
          </a:p>
          <a:p>
            <a:pPr>
              <a:buNone/>
            </a:pPr>
            <a:r>
              <a:rPr lang="ru-RU" dirty="0" smtClean="0"/>
              <a:t>Отхлопать ритм \\___\\___  , ////;</a:t>
            </a:r>
          </a:p>
          <a:p>
            <a:pPr>
              <a:buNone/>
            </a:pPr>
            <a:r>
              <a:rPr lang="ru-RU" dirty="0" smtClean="0"/>
              <a:t>Отгадывать сколько раз хлопнут (топнул) взрослый;</a:t>
            </a:r>
          </a:p>
          <a:p>
            <a:pPr>
              <a:buNone/>
            </a:pPr>
            <a:r>
              <a:rPr lang="ru-RU" dirty="0" smtClean="0"/>
              <a:t>Маршировать или хлопать в разном темпе.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Орлова О.С. Нарушения голоса у детей: учебно-методическое пособие/ </a:t>
            </a:r>
            <a:r>
              <a:rPr lang="ru-RU" dirty="0" err="1" smtClean="0"/>
              <a:t>О.С.Орлова</a:t>
            </a:r>
            <a:r>
              <a:rPr lang="ru-RU" dirty="0" smtClean="0"/>
              <a:t>.-М.: </a:t>
            </a:r>
            <a:r>
              <a:rPr lang="ru-RU" dirty="0" err="1" smtClean="0"/>
              <a:t>АСТ:Астрель</a:t>
            </a:r>
            <a:r>
              <a:rPr lang="ru-RU" dirty="0" smtClean="0"/>
              <a:t>: </a:t>
            </a:r>
            <a:r>
              <a:rPr lang="ru-RU" dirty="0" err="1" smtClean="0"/>
              <a:t>Транзиткнига</a:t>
            </a:r>
            <a:r>
              <a:rPr lang="ru-RU" dirty="0" smtClean="0"/>
              <a:t>, 2005</a:t>
            </a:r>
          </a:p>
          <a:p>
            <a:r>
              <a:rPr lang="ru-RU" dirty="0"/>
              <a:t>Шевцова, Б. Б.  Технологии формирования интонационной стороны речи / Е.Е. Шевцова, Л.В. Забродина. — М.: ACT: </a:t>
            </a:r>
            <a:r>
              <a:rPr lang="ru-RU" dirty="0" err="1"/>
              <a:t>Астрель</a:t>
            </a:r>
            <a:r>
              <a:rPr lang="ru-RU" dirty="0"/>
              <a:t>, 2009. — 222, [2] с— (Высшая школа).</a:t>
            </a:r>
          </a:p>
          <a:p>
            <a:r>
              <a:rPr lang="ru-RU" dirty="0"/>
              <a:t>Коррекция речевых и неречевых расстройств у дошкольников: диагностика, занятия, упражнения, игры/ авт.-сост. </a:t>
            </a:r>
            <a:r>
              <a:rPr lang="ru-RU" dirty="0" err="1"/>
              <a:t>Н.П.Мещерякова</a:t>
            </a:r>
            <a:r>
              <a:rPr lang="ru-RU" dirty="0"/>
              <a:t>, </a:t>
            </a:r>
            <a:r>
              <a:rPr lang="ru-RU" dirty="0" err="1"/>
              <a:t>Е.В.Зубович</a:t>
            </a:r>
            <a:r>
              <a:rPr lang="ru-RU" dirty="0"/>
              <a:t>, </a:t>
            </a:r>
            <a:r>
              <a:rPr lang="ru-RU" dirty="0" err="1"/>
              <a:t>С.В.Леонтьева</a:t>
            </a:r>
            <a:r>
              <a:rPr lang="ru-RU" dirty="0"/>
              <a:t>. –Волгоград: Учитель, 2010.-140с</a:t>
            </a:r>
            <a:r>
              <a:rPr lang="ru-RU" dirty="0" smtClean="0"/>
              <a:t>.</a:t>
            </a:r>
          </a:p>
          <a:p>
            <a:r>
              <a:rPr lang="ru-RU" dirty="0"/>
              <a:t>Шашкина Г.Р. Логопедическая ритмика для дошкольников с нарушением речи: Учеб. </a:t>
            </a:r>
            <a:r>
              <a:rPr lang="ru-RU" dirty="0" err="1"/>
              <a:t>пособ</a:t>
            </a:r>
            <a:r>
              <a:rPr lang="ru-RU" dirty="0"/>
              <a:t>. для студ. ВУЗов/</a:t>
            </a:r>
            <a:r>
              <a:rPr lang="ru-RU" dirty="0" err="1"/>
              <a:t>Гульнаяра</a:t>
            </a:r>
            <a:r>
              <a:rPr lang="ru-RU" dirty="0"/>
              <a:t> </a:t>
            </a:r>
            <a:r>
              <a:rPr lang="ru-RU" dirty="0" err="1"/>
              <a:t>Рустемовна</a:t>
            </a:r>
            <a:r>
              <a:rPr lang="ru-RU" dirty="0"/>
              <a:t> Шашкина. </a:t>
            </a:r>
            <a:r>
              <a:rPr lang="ru-RU"/>
              <a:t>– М.: Издательский центр «Академия», 2005.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917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620053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Выразительность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Умение внятно, убедительно  и, в тоже время, по возможности, сжато выражать свои мысли и чувства, умение владеть интонацией, выбором слов, построением предложений, подбором фактов, примеров; позволяющее действовать на слушателя.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Н.С.Рождественский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Выразительность речи зависит 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Правильного дыхания</a:t>
            </a:r>
          </a:p>
          <a:p>
            <a:r>
              <a:rPr lang="ru-RU" dirty="0" smtClean="0"/>
              <a:t>Звучного голоса</a:t>
            </a:r>
          </a:p>
          <a:p>
            <a:r>
              <a:rPr lang="ru-RU" dirty="0" smtClean="0"/>
              <a:t>Четкой дикции</a:t>
            </a:r>
          </a:p>
          <a:p>
            <a:r>
              <a:rPr lang="ru-RU" dirty="0" smtClean="0"/>
              <a:t>Нормальных темпа и ритма соответствующих цели высказывания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Речевое дыхание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Правильное речевое </a:t>
            </a:r>
            <a:r>
              <a:rPr lang="ru-RU" smtClean="0"/>
              <a:t>дыхание  диафрагмально-реберное</a:t>
            </a:r>
            <a:r>
              <a:rPr lang="ru-RU" dirty="0" smtClean="0"/>
              <a:t>, или как его еще называют </a:t>
            </a:r>
            <a:r>
              <a:rPr lang="ru-RU" dirty="0" err="1" smtClean="0"/>
              <a:t>среднегрудное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Плечи при таком дыхании не поднимаются, расширяется диафрагма и грудная часть, воздушная струя сильная, длительная и непрерывная. Обычного физиологического дыхания для речи не хватает из-за этого речевые отрезки дробятся на мелкие части (два, три слова) между которыми идет шумный судорожный вдох.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над речевым дыханием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Первый этап – постановка диафрагмального дыхания.</a:t>
            </a:r>
          </a:p>
          <a:p>
            <a:pPr>
              <a:buNone/>
            </a:pPr>
            <a:r>
              <a:rPr lang="ru-RU" dirty="0" smtClean="0"/>
              <a:t>Лежа на спине, руки на животе (для контроля), делается шумный вдох при котором надувается живот. </a:t>
            </a:r>
          </a:p>
          <a:p>
            <a:pPr>
              <a:buNone/>
            </a:pPr>
            <a:r>
              <a:rPr lang="ru-RU" dirty="0" smtClean="0"/>
              <a:t>Игры «Покачай ручки», «Покачай игрушку», «Надуй шарик».</a:t>
            </a:r>
          </a:p>
          <a:p>
            <a:pPr>
              <a:buNone/>
            </a:pPr>
            <a:r>
              <a:rPr lang="ru-RU" dirty="0" smtClean="0"/>
              <a:t> Достаточно перед сном 4-5 раз.</a:t>
            </a:r>
          </a:p>
          <a:p>
            <a:pPr>
              <a:buNone/>
            </a:pPr>
            <a:r>
              <a:rPr lang="ru-RU" dirty="0" smtClean="0"/>
              <a:t>Отработка навыка не менее 3-4 недель ежедневных занятий.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над речевым дыханием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Второй этап – постановка непосредственно диафрагмально-реберного дыхания. (Начинается только после усвоения навыка диафрагмального дыхания)</a:t>
            </a:r>
          </a:p>
          <a:p>
            <a:r>
              <a:rPr lang="ru-RU" dirty="0" smtClean="0"/>
              <a:t>Игры «Сердитая кошка». Исходное положение стоя, руки на животе (для контроля). Вдох живот втянуть, выдох живот расслабить, а также расслабить все тело. Упражнение выполняется в быстром темпе.</a:t>
            </a:r>
          </a:p>
          <a:p>
            <a:r>
              <a:rPr lang="ru-RU" dirty="0" smtClean="0"/>
              <a:t>Игра «Ласковая кошка». Упражнение выполняется в медленном темпе.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звучности голоса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351234" cy="48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Произносить беззвучно А-Э-О, стараясь шире раскрыть полость зёва, а не рот. Повторить 10 раз.</a:t>
            </a:r>
          </a:p>
          <a:p>
            <a:r>
              <a:rPr lang="ru-RU" dirty="0" smtClean="0"/>
              <a:t>Несколько раз зевните (зевание стимулирует не только голосовой аппарат, но и деятельность головного мозга, а также снимает стрессовые состояния). </a:t>
            </a:r>
          </a:p>
          <a:p>
            <a:r>
              <a:rPr lang="ru-RU" dirty="0" smtClean="0"/>
              <a:t>Произносить гласный звук и стучать по верхней части груди (создаются вибрации). Это полезно для коррекции заикания, для укрепления голосовых связок.</a:t>
            </a:r>
          </a:p>
          <a:p>
            <a:r>
              <a:rPr lang="ru-RU" dirty="0" smtClean="0"/>
              <a:t>Выполнять упражнение «Ленивая кошка», но при этом на выдохе </a:t>
            </a:r>
            <a:r>
              <a:rPr lang="ru-RU" dirty="0" err="1" smtClean="0"/>
              <a:t>пропевать</a:t>
            </a:r>
            <a:r>
              <a:rPr lang="ru-RU" dirty="0" smtClean="0"/>
              <a:t> </a:t>
            </a:r>
            <a:r>
              <a:rPr lang="ru-RU" dirty="0" err="1" smtClean="0"/>
              <a:t>звукокомплексы</a:t>
            </a:r>
            <a:r>
              <a:rPr lang="ru-RU" dirty="0" smtClean="0"/>
              <a:t>: ай-ай, ой-ой, </a:t>
            </a:r>
            <a:r>
              <a:rPr lang="ru-RU" dirty="0" err="1" smtClean="0"/>
              <a:t>уй-уй</a:t>
            </a:r>
            <a:r>
              <a:rPr lang="ru-RU" dirty="0" smtClean="0"/>
              <a:t>, или просто гласные звуки.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Голосовые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4493714" cy="48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«Лесенка» произносить гласный звук или открытый слог (гласный на конце), но при этом голос или повышается или понижается.</a:t>
            </a:r>
          </a:p>
          <a:p>
            <a:r>
              <a:rPr lang="ru-RU" dirty="0" smtClean="0"/>
              <a:t>«Пароход» Произносить гласные звуки (лучше Ы) то тихо (пароход далеко), то громко (пароход близко)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920" y="1571612"/>
            <a:ext cx="2588807" cy="214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152" y="3980373"/>
            <a:ext cx="2827424" cy="212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над дикцией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Основу составляет чистое звукопроизношение, выполняйте все рекомендации вашего логопеда по коррекции </a:t>
            </a:r>
            <a:r>
              <a:rPr lang="ru-RU" dirty="0" err="1" smtClean="0"/>
              <a:t>звкопроизношения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Произносить «ПАЙ», «БАЙ», «МАЙ» и т.д. При этом, удерживая рукой подбородок в неизменном положении, голова должна отклоняться назад. На звуке «Й» голова возвращается.</a:t>
            </a:r>
          </a:p>
          <a:p>
            <a:r>
              <a:rPr lang="ru-RU" dirty="0" smtClean="0"/>
              <a:t>Попытаться зевнуть при закрытом рте.</a:t>
            </a:r>
          </a:p>
          <a:p>
            <a:r>
              <a:rPr lang="ru-RU" dirty="0" smtClean="0"/>
              <a:t>Проговаривайте «БЯ», положив язык на нижнюю губу;</a:t>
            </a:r>
          </a:p>
          <a:p>
            <a:r>
              <a:rPr lang="ru-RU" dirty="0" smtClean="0"/>
              <a:t>Произносить звуки «АС», быстро высовывая и убирая язык за зубы.</a:t>
            </a:r>
          </a:p>
          <a:p>
            <a:r>
              <a:rPr lang="ru-RU" dirty="0" smtClean="0"/>
              <a:t>Сделать губы трубочкой и тяните звук «М-М-М», затем улыбнитесь.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</TotalTime>
  <Words>677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Выразительность речи детей</vt:lpstr>
      <vt:lpstr>Выразительность речи</vt:lpstr>
      <vt:lpstr>Выразительность речи зависит от</vt:lpstr>
      <vt:lpstr>Речевое дыхание</vt:lpstr>
      <vt:lpstr>Работа над речевым дыханием</vt:lpstr>
      <vt:lpstr>Работа над речевым дыханием</vt:lpstr>
      <vt:lpstr>Развитие звучности голоса</vt:lpstr>
      <vt:lpstr>Голосовые игры</vt:lpstr>
      <vt:lpstr>Работа над дикцией</vt:lpstr>
      <vt:lpstr>Нормализация темпа и ритма речи</vt:lpstr>
      <vt:lpstr>Информационные ресурсы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Выразительность речи детей</dc:title>
  <cp:lastModifiedBy>qwerty</cp:lastModifiedBy>
  <cp:revision>16</cp:revision>
  <dcterms:modified xsi:type="dcterms:W3CDTF">2017-12-25T18:41:23Z</dcterms:modified>
</cp:coreProperties>
</file>