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2"/>
  </p:notesMasterIdLst>
  <p:sldIdLst>
    <p:sldId id="256" r:id="rId2"/>
    <p:sldId id="257" r:id="rId3"/>
    <p:sldId id="324" r:id="rId4"/>
    <p:sldId id="325" r:id="rId5"/>
    <p:sldId id="307" r:id="rId6"/>
    <p:sldId id="309" r:id="rId7"/>
    <p:sldId id="311" r:id="rId8"/>
    <p:sldId id="383" r:id="rId9"/>
    <p:sldId id="313" r:id="rId10"/>
    <p:sldId id="315" r:id="rId11"/>
    <p:sldId id="384" r:id="rId12"/>
    <p:sldId id="321" r:id="rId13"/>
    <p:sldId id="317" r:id="rId14"/>
    <p:sldId id="319" r:id="rId15"/>
    <p:sldId id="322" r:id="rId16"/>
    <p:sldId id="356" r:id="rId17"/>
    <p:sldId id="358" r:id="rId18"/>
    <p:sldId id="327" r:id="rId19"/>
    <p:sldId id="329" r:id="rId20"/>
    <p:sldId id="331" r:id="rId21"/>
    <p:sldId id="333" r:id="rId22"/>
    <p:sldId id="335" r:id="rId23"/>
    <p:sldId id="337" r:id="rId24"/>
    <p:sldId id="360" r:id="rId25"/>
    <p:sldId id="339" r:id="rId26"/>
    <p:sldId id="341" r:id="rId27"/>
    <p:sldId id="344" r:id="rId28"/>
    <p:sldId id="361" r:id="rId29"/>
    <p:sldId id="363" r:id="rId30"/>
    <p:sldId id="371" r:id="rId31"/>
    <p:sldId id="374" r:id="rId32"/>
    <p:sldId id="375" r:id="rId33"/>
    <p:sldId id="377" r:id="rId34"/>
    <p:sldId id="379" r:id="rId35"/>
    <p:sldId id="382" r:id="rId36"/>
    <p:sldId id="294" r:id="rId37"/>
    <p:sldId id="295" r:id="rId38"/>
    <p:sldId id="380" r:id="rId39"/>
    <p:sldId id="262" r:id="rId40"/>
    <p:sldId id="282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3" autoAdjust="0"/>
    <p:restoredTop sz="79520" autoAdjust="0"/>
  </p:normalViewPr>
  <p:slideViewPr>
    <p:cSldViewPr>
      <p:cViewPr varScale="1">
        <p:scale>
          <a:sx n="69" d="100"/>
          <a:sy n="69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8C9E-8DB7-463B-BCE6-69CBA33199D6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5489D-B290-4E2E-BD32-99910F73B6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265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228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Природный</a:t>
            </a:r>
            <a:r>
              <a:rPr lang="ru-RU" baseline="0" dirty="0"/>
              <a:t> материал для ручной работы.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583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            Набор</a:t>
            </a:r>
            <a:r>
              <a:rPr lang="ru-RU" baseline="0" dirty="0"/>
              <a:t> морских камней.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2426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                                                                                            Уголок природы.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293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Предметы</a:t>
            </a:r>
            <a:r>
              <a:rPr lang="ru-RU" baseline="0" dirty="0"/>
              <a:t> для работы в природном уголке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1983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В группе имеются напольный</a:t>
            </a:r>
            <a:r>
              <a:rPr lang="ru-RU" baseline="0" dirty="0"/>
              <a:t> настольный конструкторы.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903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Уголок  ИЗО для творческой работы.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6035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93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Уголок физкультуры  для двигательной активности.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025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                         Игровой уголок.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44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              Сюжетно ролевые игры.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15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                          Театральная зона.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9600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                       Пальчиковый театр.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252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              Уголок уединения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831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  игрушки</a:t>
            </a:r>
            <a:r>
              <a:rPr lang="ru-RU" baseline="0" dirty="0"/>
              <a:t> для </a:t>
            </a:r>
            <a:r>
              <a:rPr lang="ru-RU" dirty="0"/>
              <a:t> уголка уединения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11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                            Уголок речевого развития.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589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 Уголок занимательной математики.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5489D-B290-4E2E-BD32-99910F73B6E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596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10389C-2358-48BE-AD9D-B1D66056CADE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D27324C-E79B-4B77-A7EE-85D96902DA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7BF4012-003C-480B-8676-6FC5E6248598}"/>
              </a:ext>
            </a:extLst>
          </p:cNvPr>
          <p:cNvSpPr/>
          <p:nvPr/>
        </p:nvSpPr>
        <p:spPr>
          <a:xfrm>
            <a:off x="683568" y="332656"/>
            <a:ext cx="7704856" cy="56620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/>
              <a:t>МБДОУ «Детский сад общеразвивающего вида №101»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«Развивающая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среда в средней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группе детского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сада»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Воспитатели: Соколова А.Н 1.К.К.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Синевич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Т.М.1К.К.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05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предмено-разв. среда\102___10\IMG_00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625188"/>
            <a:ext cx="3528392" cy="229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предмено-разв. среда\102___10\IMG_00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797" y="3307788"/>
            <a:ext cx="374441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предмено-разв. среда\102___10\IMG_00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07788"/>
            <a:ext cx="367240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предмено-разв. среда\102___10\IMG_00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797" y="620688"/>
            <a:ext cx="366562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371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B609FA9-DB98-4AA4-AAB3-EED08379C6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69357"/>
            <a:ext cx="7632847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766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9E6BC19-9183-4809-B7DA-0043F2CE455D}"/>
              </a:ext>
            </a:extLst>
          </p:cNvPr>
          <p:cNvSpPr/>
          <p:nvPr/>
        </p:nvSpPr>
        <p:spPr>
          <a:xfrm>
            <a:off x="287016" y="980728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уединения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место, где ребенок может успокоится, поиграть с любимой игрушкой. Там можно предложить ему альбом с фотографиями, книги, телефон, чтобы он мог «позвонить» маме, доску для рисования, мягкие наушники, чтобы побыть в тишине. Хорошо, если уголок уединения будет передвижной, малыш сам может обозначить границы и место уголка, передвинуть ширму или задернуть шторы.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07980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77886F6-5304-40EB-B829-336235361F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05199"/>
            <a:ext cx="7632848" cy="498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42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7335043-327B-450C-BD63-694F23A6668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55979"/>
            <a:ext cx="7704856" cy="5277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22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3E6BEDD-FC58-4FF3-B484-70233F6D6E85}"/>
              </a:ext>
            </a:extLst>
          </p:cNvPr>
          <p:cNvSpPr/>
          <p:nvPr/>
        </p:nvSpPr>
        <p:spPr>
          <a:xfrm>
            <a:off x="497112" y="908720"/>
            <a:ext cx="8640960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безопасности и здоровья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где представлены иллюстрации, плакаты, книги по безопасному поведению на улице и дома. Дидактические игры «Светофор», «Назови номер телефона», «Хорошо-плохо» и т.д. макет улицы с пешеходным переходом, машинками.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494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B7B976-3748-4784-8A94-9DEE76E525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76672"/>
            <a:ext cx="7488832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02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9642977-A307-47D7-B330-34EFB1DA51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20688"/>
            <a:ext cx="7704856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4273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A6D391D-9667-49FC-9350-1F9E83EE5912}"/>
              </a:ext>
            </a:extLst>
          </p:cNvPr>
          <p:cNvSpPr/>
          <p:nvPr/>
        </p:nvSpPr>
        <p:spPr>
          <a:xfrm>
            <a:off x="683568" y="908720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Книжный уголок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котором подобраны книги по разным темам и направлениям: сказки, стихи, потешки, загадки, энциклопедии о животных, растениях. Здесь же определяются выставки по различным темам согласно календарному плану или событию. Все книги позволяют развивать свой познавательный интерес и помогают получать новые знания.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589324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предмено-разв. среда\102___10\IMG_002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18484"/>
            <a:ext cx="3240360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предмено-разв. среда\102___10\IMG_00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1176" y="3483260"/>
            <a:ext cx="311811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946" y="3686959"/>
            <a:ext cx="3524703" cy="2244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D:\Kniga_Chitaem_malyshu_Uchimsya_govority_Zagadki-3899-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36004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00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/>
          </a:bodyPr>
          <a:lstStyle/>
          <a:p>
            <a:r>
              <a:rPr lang="ru-RU" sz="2800" dirty="0"/>
              <a:t>В соответствии с ФГОС одна из основных задач воспитателя состоит в том, чтобы создать условия для развития детей дошкольного возраста в соответствии с особенностями каждого возрастного этапа, охраны и укрепления здоровья, учета особенностей  коррекции и  недостатков.</a:t>
            </a:r>
          </a:p>
        </p:txBody>
      </p:sp>
    </p:spTree>
    <p:extLst>
      <p:ext uri="{BB962C8B-B14F-4D97-AF65-F5344CB8AC3E}">
        <p14:creationId xmlns:p14="http://schemas.microsoft.com/office/powerpoint/2010/main" val="1113289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68FA96E-157F-41F1-B3D0-840E1D3B1BE3}"/>
              </a:ext>
            </a:extLst>
          </p:cNvPr>
          <p:cNvSpPr/>
          <p:nvPr/>
        </p:nvSpPr>
        <p:spPr>
          <a:xfrm>
            <a:off x="575048" y="1052736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«Юный математик»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представлен играми и пособиями для закрепления счета, формы и цвета. Есть пособия для ознакомления и закрепления умения ориентироваться во времени, частях суток, временах года и т.д. Здесь есть пеналы с геометрическими фигурами, линейки, модели часов, различные конструкторы дидактические игры.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520962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предмено-разв. среда\102___10\IMG_00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388843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предмено-разв. среда\102___10\IMG_0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8999"/>
            <a:ext cx="4104456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domik-iz-paloche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885" y="547936"/>
            <a:ext cx="3888432" cy="252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076688aaa495e1e941ccd28c0ec14e9d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3428999"/>
            <a:ext cx="3816424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5862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F4CA8459-5AF8-4212-832D-43E2A1CA7BE3}"/>
              </a:ext>
            </a:extLst>
          </p:cNvPr>
          <p:cNvSpPr/>
          <p:nvPr/>
        </p:nvSpPr>
        <p:spPr>
          <a:xfrm>
            <a:off x="395536" y="1412776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краеведения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патриотизма содержит альбомы, книги, наборы открыток, которые позволяют знакомится с родным городом, его достопримечательностями, историей и культурой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20497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5F59264-2E16-4874-83FF-BEC02D1CEA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69357"/>
            <a:ext cx="7992888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08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A041417-91DE-409E-9256-DFD5525508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14276"/>
            <a:ext cx="3368547" cy="22322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6F476551-785D-46D3-8840-02DBA150A2B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514276"/>
            <a:ext cx="3456384" cy="223224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6203CA01-AF67-42CC-9D9E-038101F359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429000"/>
            <a:ext cx="3368547" cy="232560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AACC8C0-5597-41DB-9CBC-D4CB79130F8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3383173"/>
            <a:ext cx="3528393" cy="237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383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E74F7339-D4B7-4C41-B84F-6C0F21D17B41}"/>
              </a:ext>
            </a:extLst>
          </p:cNvPr>
          <p:cNvSpPr/>
          <p:nvPr/>
        </p:nvSpPr>
        <p:spPr>
          <a:xfrm>
            <a:off x="395536" y="1484784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экспериментирования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оснащен предметами для проведения опытов с различными природными материалами – водой, песком. Есть емкости различной вместительности, песочные часы, лупы. Содержание уголка постоянно обновляется.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23040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D:\11fe4abcf504120ede0f8390c1c4a1e339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88" y="194009"/>
            <a:ext cx="4320480" cy="268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04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492896"/>
            <a:ext cx="3436195" cy="259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img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6759" y="3068960"/>
            <a:ext cx="3461797" cy="27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1254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sl_1075815_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600400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:\image_31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744416" cy="247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D:\stone-footprints-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7444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966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2293CBC-84EE-434E-82EE-B6F2564BD805}"/>
              </a:ext>
            </a:extLst>
          </p:cNvPr>
          <p:cNvSpPr/>
          <p:nvPr/>
        </p:nvSpPr>
        <p:spPr>
          <a:xfrm>
            <a:off x="323528" y="764704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природы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расположен непосредственно у окна. Здесь созданы условия для обогащения знаний детей о многообразии природного мира, воспитания любви к природе, приобщения к уходу за растениями. Имеются макеты времени года, календарь природы, иллюстрации о сезонных событиях и жизни животных и птиц. Материал периодически обновляется в соответствии с темой недели или времени года.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371785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D:\предмено-разв. среда\102___10\IMG_0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912768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608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A694238-CC17-4459-B1F0-0C5E49E686B0}"/>
              </a:ext>
            </a:extLst>
          </p:cNvPr>
          <p:cNvSpPr/>
          <p:nvPr/>
        </p:nvSpPr>
        <p:spPr>
          <a:xfrm>
            <a:off x="476400" y="620688"/>
            <a:ext cx="8640960" cy="4648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речевого развития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это логопедический уголок, оснащенный оборудованием для развития речи, закрепления звукопроизношения, развития дыхания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 «веселые бабочки», «забавные пушинки») мелкой моторики ( «рисуем пальчиками», «кто спрятался?», для развития фонематического слуха и связной речи («волшебный телевизор», «необычные предметы»), подобраны сюжетные картинки, схемы для составления предложений и рассказов.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964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предмено-разв. среда\102___10\IMG_0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09374"/>
            <a:ext cx="3900185" cy="243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предмено-разв. среда\102___10\IMG_001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07635" y="3566636"/>
            <a:ext cx="3781262" cy="2330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предмено-разв. среда\102___10\IMG_00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139" y="3269191"/>
            <a:ext cx="3690191" cy="29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D:\779108bdf5623dfb568da3fd92a7a401.jpg (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89313"/>
            <a:ext cx="3494690" cy="264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846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A627344C-061E-4AAF-AE02-F8B06C5E9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1052736"/>
            <a:ext cx="7452360" cy="4176464"/>
          </a:xfrm>
        </p:spPr>
        <p:txBody>
          <a:bodyPr>
            <a:norm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строительных игр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содержит разнообразный строительный материал. Для построек имеются модели, схемы, фотографии, а для обыгрывания  - модели транспорта дорожных знаков, людей, деревьев. Также есть различные виды специализированного транспорта, военная техника, игры по ПДД.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845258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редмено-разв. среда\102___10\IMG_00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04664"/>
            <a:ext cx="4569110" cy="270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16180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423917"/>
            <a:ext cx="36004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feedback29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364" y="3429000"/>
            <a:ext cx="368748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2016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13C3C20-87DE-408D-802A-94AB3D29D884}"/>
              </a:ext>
            </a:extLst>
          </p:cNvPr>
          <p:cNvSpPr/>
          <p:nvPr/>
        </p:nvSpPr>
        <p:spPr>
          <a:xfrm>
            <a:off x="359024" y="1196752"/>
            <a:ext cx="87849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Уголок ИЗО-деятельности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содержит материалы для творческих работ, для детского экспериментирования с красками, бумагой. Детям доступны краски, пластилин, различные трафареты и раскраски. Также дети могут посмотреть альбомы о видах искусства, о работе народных умельцев. Проводятся выставки детских работ.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58276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47" y="836712"/>
            <a:ext cx="4104457" cy="2787892"/>
          </a:xfrm>
        </p:spPr>
      </p:pic>
      <p:pic>
        <p:nvPicPr>
          <p:cNvPr id="8194" name="Picture 2" descr="D:\detsad-38110-14457063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383998_1561122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533" y="3892236"/>
            <a:ext cx="1916108" cy="229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sowlt94j-707jp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4005064"/>
            <a:ext cx="2087945" cy="2709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5a61f5a55f2cce40251ba47691e9c6d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6263" y="3861048"/>
            <a:ext cx="2204129" cy="236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0846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34FAC0FE-E435-4B74-A839-247B51C77B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12675"/>
            <a:ext cx="3456384" cy="236845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FBEFABF-1EFB-4DF5-BE21-0BBF515F4C1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8728" y="512675"/>
            <a:ext cx="3839195" cy="23684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FE4261EE-CA98-425E-B035-29A1E1E687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356992"/>
            <a:ext cx="691276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9822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BF61313-B9DB-42E2-AE1D-2481EE986B4A}"/>
              </a:ext>
            </a:extLst>
          </p:cNvPr>
          <p:cNvSpPr/>
          <p:nvPr/>
        </p:nvSpPr>
        <p:spPr>
          <a:xfrm>
            <a:off x="539552" y="1124744"/>
            <a:ext cx="8352928" cy="2538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Музыкальный уголок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наполнен музыкальными игрушками, детскими музыкальными инструментами, которые дети могут рассмотреть, послушать их звучание. Есть звукозаписи детских песен, сказок, народных песен.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7421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83586CED-2946-42DC-A134-A0A20CF307D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784887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921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14406DB-280D-4A25-8F29-1AD38250A090}"/>
              </a:ext>
            </a:extLst>
          </p:cNvPr>
          <p:cNvSpPr/>
          <p:nvPr/>
        </p:nvSpPr>
        <p:spPr>
          <a:xfrm>
            <a:off x="287016" y="620688"/>
            <a:ext cx="8856984" cy="4998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физического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развития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способствует развитию двигательной активности и физического здоровья детей. Он содержит в себе физ. оборудование позволяющее развивать ловкость, меткость, глазомер, быстроту реакции, силовых качеств. Это мячи, скакалки, мешочки с песком, ребристые доски, массажные коврики, гантели, кольце -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бросы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т.д. Этот центр пользуется популярностью у детей, поскольку реализует их потребность в двигательной активности.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1541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дмено-разв. среда\102___10\IMG_00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705418"/>
            <a:ext cx="3384376" cy="232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предмено-разв. среда\102___10\IMG_00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688" y="3284984"/>
            <a:ext cx="3085315" cy="25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boombo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985" y="705418"/>
            <a:ext cx="3108532" cy="249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6b1e07092b7311b86a466a76d8cdca16.jp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77187"/>
            <a:ext cx="3384376" cy="231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809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7E93DAC-DD2F-4203-B2AD-73BE657FCC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6348"/>
            <a:ext cx="8568952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328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88640"/>
            <a:ext cx="5760640" cy="1728192"/>
          </a:xfrm>
        </p:spPr>
        <p:txBody>
          <a:bodyPr/>
          <a:lstStyle/>
          <a:p>
            <a:r>
              <a:rPr lang="ru-RU" dirty="0"/>
              <a:t>            СПАСИБО ЗА ВНИМАНИЕ</a:t>
            </a:r>
          </a:p>
        </p:txBody>
      </p:sp>
      <p:pic>
        <p:nvPicPr>
          <p:cNvPr id="3074" name="Picture 2" descr="D:\6319e5c0-88b1-11e7-9c28-e3e4ef46daf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37645"/>
            <a:ext cx="6624736" cy="4577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565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5405D291-661B-42B8-8EB7-B3FBBC96294C}"/>
              </a:ext>
            </a:extLst>
          </p:cNvPr>
          <p:cNvSpPr/>
          <p:nvPr/>
        </p:nvSpPr>
        <p:spPr>
          <a:xfrm>
            <a:off x="611560" y="764704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Центр социально – коммуникативного развития – это уголки сюжетно-ролевых игр, ряженья, театрализации в которых содержатся наборы атрибутов по разным темам и сюжетам. Здесь представлены различные виды театров</a:t>
            </a:r>
          </a:p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 пальчиковый, теневой, плоскостной, настольный , театр игрушек). Имеется ряженье, что позволяет детям развивать свою фантазию и активизирует речевую активность при проигрывании диалогов, подобраны книги по сказкам.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796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предмено-разв. среда\102___10\IMG_005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63284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061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флэшки\белая флэшка\занятия\14-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70458"/>
            <a:ext cx="3672408" cy="249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флэшки\белая флэшка\занятия\14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609" y="1520787"/>
            <a:ext cx="3698807" cy="352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флэшки\белая флэшка\занятия\14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3672408" cy="261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026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45DEF8A-1222-4593-9FC0-A93EB24167E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620688"/>
            <a:ext cx="792088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1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предмено-разв. среда\102___10\IMG_00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641439"/>
            <a:ext cx="4176465" cy="257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предмено-разв. среда\102___10\IMG_00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8669" y="3762560"/>
            <a:ext cx="3754646" cy="261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предмено-разв. среда\102___10\IMG_00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809" y="608647"/>
            <a:ext cx="3952506" cy="2604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предмено-разв. среда\102___10\IMG_00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62561"/>
            <a:ext cx="4176464" cy="261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1250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678</TotalTime>
  <Words>839</Words>
  <Application>Microsoft Office PowerPoint</Application>
  <PresentationFormat>Экран (4:3)</PresentationFormat>
  <Paragraphs>59</Paragraphs>
  <Slides>40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Тоня</dc:creator>
  <cp:lastModifiedBy>дс 101</cp:lastModifiedBy>
  <cp:revision>135</cp:revision>
  <dcterms:created xsi:type="dcterms:W3CDTF">2017-10-04T07:32:14Z</dcterms:created>
  <dcterms:modified xsi:type="dcterms:W3CDTF">2017-12-25T08:08:22Z</dcterms:modified>
</cp:coreProperties>
</file>