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700808"/>
            <a:ext cx="6965245" cy="2160240"/>
          </a:xfrm>
        </p:spPr>
        <p:txBody>
          <a:bodyPr>
            <a:prstTxWarp prst="textCurveDown">
              <a:avLst/>
            </a:prstTxWarp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Тайна времени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2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2060848"/>
            <a:ext cx="6965245" cy="388843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a typeface="Calibri"/>
              </a:rPr>
              <a:t>Режим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ea typeface="Calibri"/>
              </a:rPr>
              <a:t> 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a typeface="Calibri"/>
              </a:rPr>
              <a:t>дня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ea typeface="Calibri"/>
              </a:rPr>
              <a:t> — 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a typeface="Calibri"/>
              </a:rPr>
              <a:t>это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ea typeface="Calibri"/>
              </a:rPr>
              <a:t> определенный распорядок 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ea typeface="Calibri"/>
              </a:rPr>
              <a:t>дня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ea typeface="Calibri"/>
              </a:rPr>
              <a:t>, предусматривающий время для работы/учебы, различных дел и отдыха.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87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Vitek\Desktop\1427049186_rezhim-dnya-pervoklassnika-dlya-portfol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89" y="0"/>
            <a:ext cx="91621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0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0</TotalTime>
  <Words>3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Кнопка</vt:lpstr>
      <vt:lpstr>Тайна времени</vt:lpstr>
      <vt:lpstr>Режим дня — это определенный распорядок дня, предусматривающий время для работы/учебы, различных дел и отдыха.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Режим дня</dc:title>
  <dc:creator>Светлана</dc:creator>
  <cp:lastModifiedBy>Vitek</cp:lastModifiedBy>
  <cp:revision>3</cp:revision>
  <dcterms:created xsi:type="dcterms:W3CDTF">2017-12-18T14:21:47Z</dcterms:created>
  <dcterms:modified xsi:type="dcterms:W3CDTF">2017-12-19T06:17:41Z</dcterms:modified>
</cp:coreProperties>
</file>