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C163A5-C057-47A3-BBEA-F500C6B3A80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F569B92-96B4-4816-8A28-B520BD76980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</a:rPr>
              <a:t>Шекланыза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корнышто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Урок марийского (государственного )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языка 3 класс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621508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Матвеева С.Н.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Тура </a:t>
            </a:r>
            <a:r>
              <a:rPr lang="ru-RU" dirty="0" err="1" smtClean="0"/>
              <a:t>курык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2571744"/>
            <a:ext cx="4357718" cy="361557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Шогалаш</a:t>
            </a:r>
            <a:r>
              <a:rPr lang="ru-RU" dirty="0" smtClean="0"/>
              <a:t> </a:t>
            </a:r>
            <a:r>
              <a:rPr lang="ru-RU" dirty="0" err="1" smtClean="0"/>
              <a:t>ок</a:t>
            </a:r>
            <a:r>
              <a:rPr lang="ru-RU" dirty="0" smtClean="0"/>
              <a:t> </a:t>
            </a:r>
            <a:r>
              <a:rPr lang="ru-RU" dirty="0" err="1" smtClean="0"/>
              <a:t>лий</a:t>
            </a:r>
            <a:endParaRPr lang="ru-RU" dirty="0"/>
          </a:p>
        </p:txBody>
      </p:sp>
      <p:pic>
        <p:nvPicPr>
          <p:cNvPr id="4" name="Содержимое 3" descr="1329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Светофор </a:t>
            </a:r>
            <a:r>
              <a:rPr lang="ru-RU" dirty="0" err="1" smtClean="0"/>
              <a:t>уке</a:t>
            </a:r>
            <a:r>
              <a:rPr lang="ru-RU" dirty="0" smtClean="0"/>
              <a:t> </a:t>
            </a:r>
            <a:r>
              <a:rPr lang="ru-RU" dirty="0" err="1" smtClean="0"/>
              <a:t>гын</a:t>
            </a:r>
            <a:endParaRPr lang="ru-RU" dirty="0"/>
          </a:p>
        </p:txBody>
      </p:sp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462" y="2848769"/>
            <a:ext cx="7077075" cy="2562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Мотоцикл </a:t>
            </a:r>
            <a:r>
              <a:rPr lang="ru-RU" dirty="0" err="1" smtClean="0"/>
              <a:t>ден</a:t>
            </a:r>
            <a:r>
              <a:rPr lang="ru-RU" dirty="0" smtClean="0"/>
              <a:t> </a:t>
            </a:r>
            <a:r>
              <a:rPr lang="ru-RU" dirty="0" err="1" smtClean="0"/>
              <a:t>кудалме</a:t>
            </a:r>
            <a:r>
              <a:rPr lang="ru-RU" dirty="0" smtClean="0"/>
              <a:t> </a:t>
            </a:r>
            <a:r>
              <a:rPr lang="ru-RU" dirty="0" err="1" smtClean="0"/>
              <a:t>годым</a:t>
            </a:r>
            <a:r>
              <a:rPr lang="ru-RU" dirty="0" smtClean="0"/>
              <a:t> </a:t>
            </a:r>
            <a:r>
              <a:rPr lang="ru-RU" dirty="0" err="1" smtClean="0"/>
              <a:t>годым</a:t>
            </a:r>
            <a:endParaRPr lang="ru-RU" dirty="0"/>
          </a:p>
        </p:txBody>
      </p:sp>
      <p:pic>
        <p:nvPicPr>
          <p:cNvPr id="4" name="Содержимое 3" descr="40dc7568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4905" y="1935163"/>
            <a:ext cx="5914189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Велоципед</a:t>
            </a:r>
            <a:r>
              <a:rPr lang="ru-RU" dirty="0" smtClean="0"/>
              <a:t> </a:t>
            </a:r>
            <a:r>
              <a:rPr lang="ru-RU" dirty="0" err="1" smtClean="0"/>
              <a:t>ден</a:t>
            </a:r>
            <a:r>
              <a:rPr lang="ru-RU" dirty="0" smtClean="0"/>
              <a:t> </a:t>
            </a:r>
            <a:r>
              <a:rPr lang="ru-RU" dirty="0" err="1" smtClean="0"/>
              <a:t>кудалме</a:t>
            </a:r>
            <a:r>
              <a:rPr lang="ru-RU" dirty="0" smtClean="0"/>
              <a:t> </a:t>
            </a:r>
            <a:r>
              <a:rPr lang="ru-RU" dirty="0" err="1" smtClean="0"/>
              <a:t>годым</a:t>
            </a:r>
            <a:endParaRPr lang="ru-RU" dirty="0"/>
          </a:p>
        </p:txBody>
      </p:sp>
      <p:pic>
        <p:nvPicPr>
          <p:cNvPr id="4" name="Содержимое 3" descr="8b96387f935f2dd442e78f38dbf0e30c-1024x44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357785"/>
            <a:ext cx="8229600" cy="35441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Школ </a:t>
            </a:r>
            <a:endParaRPr lang="ru-RU" dirty="0"/>
          </a:p>
        </p:txBody>
      </p:sp>
      <p:pic>
        <p:nvPicPr>
          <p:cNvPr id="4" name="Содержимое 3" descr="22725_i_gallery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857364"/>
            <a:ext cx="6584156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Чодыра</a:t>
            </a:r>
            <a:endParaRPr lang="ru-RU" dirty="0"/>
          </a:p>
        </p:txBody>
      </p:sp>
      <p:pic>
        <p:nvPicPr>
          <p:cNvPr id="6" name="Содержимое 5" descr="329137_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2285992"/>
            <a:ext cx="4643470" cy="429521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Аэропорт </a:t>
            </a:r>
            <a:endParaRPr lang="ru-RU" dirty="0"/>
          </a:p>
        </p:txBody>
      </p:sp>
      <p:pic>
        <p:nvPicPr>
          <p:cNvPr id="4" name="Содержимое 3" descr="Roadsign-Aiplan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0896" y="1935163"/>
            <a:ext cx="5002207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857364"/>
            <a:ext cx="1685908" cy="79608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шого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2714620"/>
            <a:ext cx="6357982" cy="3847186"/>
          </a:xfrm>
        </p:spPr>
      </p:pic>
      <p:sp>
        <p:nvSpPr>
          <p:cNvPr id="7" name="Заголовок 1"/>
          <p:cNvSpPr>
            <a:spLocks noGrp="1"/>
          </p:cNvSpPr>
          <p:nvPr/>
        </p:nvSpPr>
        <p:spPr>
          <a:xfrm>
            <a:off x="2928926" y="857232"/>
            <a:ext cx="2143140" cy="857256"/>
          </a:xfrm>
          <a:prstGeom prst="rect">
            <a:avLst/>
          </a:prstGeom>
          <a:ln>
            <a:noFill/>
          </a:ln>
        </p:spPr>
        <p:txBody>
          <a:bodyPr vert="horz" lIns="0" tIns="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5600" b="1" kern="1200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1857364"/>
            <a:ext cx="17145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 err="1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500" b="1" dirty="0" err="1" smtClean="0">
                <a:latin typeface="Times New Roman" pitchFamily="18" charset="0"/>
                <a:cs typeface="Times New Roman" pitchFamily="18" charset="0"/>
              </a:rPr>
              <a:t>учо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72198" y="1928802"/>
            <a:ext cx="14287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 err="1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500" b="1" dirty="0" err="1" smtClean="0">
                <a:latin typeface="Times New Roman" pitchFamily="18" charset="0"/>
                <a:cs typeface="Times New Roman" pitchFamily="18" charset="0"/>
              </a:rPr>
              <a:t>ай</a:t>
            </a:r>
            <a:endParaRPr lang="ru-RU" sz="4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Шолаш</a:t>
            </a:r>
            <a:r>
              <a:rPr lang="ru-RU" dirty="0" smtClean="0"/>
              <a:t> </a:t>
            </a:r>
            <a:r>
              <a:rPr lang="ru-RU" dirty="0" err="1" smtClean="0"/>
              <a:t>каяш</a:t>
            </a:r>
            <a:r>
              <a:rPr lang="ru-RU" dirty="0" smtClean="0"/>
              <a:t> </a:t>
            </a:r>
            <a:r>
              <a:rPr lang="ru-RU" dirty="0" err="1" smtClean="0"/>
              <a:t>ок</a:t>
            </a:r>
            <a:r>
              <a:rPr lang="ru-RU" dirty="0" smtClean="0"/>
              <a:t> </a:t>
            </a:r>
            <a:r>
              <a:rPr lang="ru-RU" dirty="0" err="1" smtClean="0"/>
              <a:t>лий</a:t>
            </a:r>
            <a:endParaRPr lang="ru-RU" dirty="0"/>
          </a:p>
        </p:txBody>
      </p:sp>
      <p:pic>
        <p:nvPicPr>
          <p:cNvPr id="4" name="Содержимое 3" descr="9675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Пурлаш</a:t>
            </a:r>
            <a:r>
              <a:rPr lang="ru-RU" dirty="0" smtClean="0"/>
              <a:t> </a:t>
            </a:r>
            <a:r>
              <a:rPr lang="ru-RU" dirty="0" err="1" smtClean="0"/>
              <a:t>каяш</a:t>
            </a:r>
            <a:r>
              <a:rPr lang="ru-RU" dirty="0" smtClean="0"/>
              <a:t> </a:t>
            </a:r>
            <a:r>
              <a:rPr lang="ru-RU" dirty="0" err="1" smtClean="0"/>
              <a:t>ок</a:t>
            </a:r>
            <a:r>
              <a:rPr lang="ru-RU" dirty="0" smtClean="0"/>
              <a:t> </a:t>
            </a:r>
            <a:r>
              <a:rPr lang="ru-RU" dirty="0" err="1" smtClean="0"/>
              <a:t>лий</a:t>
            </a:r>
            <a:endParaRPr lang="ru-RU" dirty="0"/>
          </a:p>
        </p:txBody>
      </p:sp>
      <p:pic>
        <p:nvPicPr>
          <p:cNvPr id="4" name="Содержимое 3" descr="data-roadsign-3-3-18-1-700x7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Тун </a:t>
            </a:r>
            <a:r>
              <a:rPr lang="ru-RU" dirty="0" err="1" smtClean="0"/>
              <a:t>корно</a:t>
            </a:r>
            <a:endParaRPr lang="ru-RU" dirty="0"/>
          </a:p>
        </p:txBody>
      </p:sp>
      <p:pic>
        <p:nvPicPr>
          <p:cNvPr id="4" name="Содержимое 3" descr="35142531.rwie91muly.W6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Ончыко</a:t>
            </a:r>
            <a:r>
              <a:rPr lang="ru-RU" dirty="0" smtClean="0"/>
              <a:t> </a:t>
            </a:r>
            <a:r>
              <a:rPr lang="ru-RU" dirty="0" err="1" smtClean="0"/>
              <a:t>каяш</a:t>
            </a:r>
            <a:r>
              <a:rPr lang="ru-RU" dirty="0" smtClean="0"/>
              <a:t> </a:t>
            </a:r>
            <a:r>
              <a:rPr lang="ru-RU" dirty="0" err="1" smtClean="0"/>
              <a:t>ок</a:t>
            </a:r>
            <a:r>
              <a:rPr lang="ru-RU" dirty="0" smtClean="0"/>
              <a:t> </a:t>
            </a:r>
            <a:r>
              <a:rPr lang="ru-RU" dirty="0" err="1" smtClean="0"/>
              <a:t>лий</a:t>
            </a:r>
            <a:endParaRPr lang="ru-RU" dirty="0"/>
          </a:p>
        </p:txBody>
      </p:sp>
      <p:pic>
        <p:nvPicPr>
          <p:cNvPr id="4" name="Содержимое 3" descr="u_aef5eccaca5d5b3e028b00058a610bb5_80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9242" y="1968521"/>
            <a:ext cx="4405516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Эртен</a:t>
            </a:r>
            <a:r>
              <a:rPr lang="ru-RU" dirty="0" smtClean="0"/>
              <a:t> </a:t>
            </a:r>
            <a:r>
              <a:rPr lang="ru-RU" dirty="0" err="1" smtClean="0"/>
              <a:t>каяш</a:t>
            </a:r>
            <a:r>
              <a:rPr lang="ru-RU" dirty="0" smtClean="0"/>
              <a:t> </a:t>
            </a:r>
            <a:r>
              <a:rPr lang="ru-RU" dirty="0" err="1" smtClean="0"/>
              <a:t>ок</a:t>
            </a:r>
            <a:r>
              <a:rPr lang="ru-RU" dirty="0" smtClean="0"/>
              <a:t> </a:t>
            </a:r>
            <a:r>
              <a:rPr lang="ru-RU" dirty="0" err="1" smtClean="0"/>
              <a:t>лий</a:t>
            </a:r>
            <a:endParaRPr lang="ru-RU" dirty="0"/>
          </a:p>
        </p:txBody>
      </p:sp>
      <p:pic>
        <p:nvPicPr>
          <p:cNvPr id="4" name="Содержимое 3" descr="3_20_obgon_zapreshhyo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Эртен</a:t>
            </a:r>
            <a:r>
              <a:rPr lang="ru-RU" dirty="0" smtClean="0"/>
              <a:t> </a:t>
            </a:r>
            <a:r>
              <a:rPr lang="ru-RU" dirty="0" err="1" smtClean="0"/>
              <a:t>каяш</a:t>
            </a:r>
            <a:r>
              <a:rPr lang="ru-RU" dirty="0" smtClean="0"/>
              <a:t> </a:t>
            </a:r>
            <a:r>
              <a:rPr lang="ru-RU" dirty="0" err="1" smtClean="0"/>
              <a:t>лиеш</a:t>
            </a:r>
            <a:endParaRPr lang="ru-RU" dirty="0"/>
          </a:p>
        </p:txBody>
      </p:sp>
      <p:pic>
        <p:nvPicPr>
          <p:cNvPr id="4" name="Содержимое 3" descr="32_3_w_620.jpg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Велосипед </a:t>
            </a:r>
            <a:r>
              <a:rPr lang="ru-RU" dirty="0" err="1" smtClean="0"/>
              <a:t>корно</a:t>
            </a:r>
            <a:endParaRPr lang="ru-RU" dirty="0"/>
          </a:p>
        </p:txBody>
      </p:sp>
      <p:pic>
        <p:nvPicPr>
          <p:cNvPr id="4" name="Содержимое 3" descr="4-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7281" y="1935163"/>
            <a:ext cx="4389437" cy="4389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62</Words>
  <Application>Microsoft Office PowerPoint</Application>
  <PresentationFormat>Экран (4:3)</PresentationFormat>
  <Paragraphs>22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Шекланыза корнышто!</vt:lpstr>
      <vt:lpstr>шого</vt:lpstr>
      <vt:lpstr>Шолаш каяш ок лий</vt:lpstr>
      <vt:lpstr>Пурлаш каяш ок лий</vt:lpstr>
      <vt:lpstr>Тун корно</vt:lpstr>
      <vt:lpstr>Ончыко каяш ок лий</vt:lpstr>
      <vt:lpstr>Эртен каяш ок лий</vt:lpstr>
      <vt:lpstr>Эртен каяш лиеш</vt:lpstr>
      <vt:lpstr>Велосипед корно</vt:lpstr>
      <vt:lpstr>Тура курык</vt:lpstr>
      <vt:lpstr>Шогалаш ок лий</vt:lpstr>
      <vt:lpstr>Светофор уке гын</vt:lpstr>
      <vt:lpstr>Мотоцикл ден кудалме годым годым</vt:lpstr>
      <vt:lpstr>Велоципед ден кудалме годым</vt:lpstr>
      <vt:lpstr>Школ </vt:lpstr>
      <vt:lpstr>Чодыра</vt:lpstr>
      <vt:lpstr>Аэропорт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Шекланыза корнышто!</dc:title>
  <dc:creator>МАРИЯ</dc:creator>
  <cp:lastModifiedBy>МАРИЯ</cp:lastModifiedBy>
  <cp:revision>8</cp:revision>
  <dcterms:created xsi:type="dcterms:W3CDTF">2016-01-19T17:26:17Z</dcterms:created>
  <dcterms:modified xsi:type="dcterms:W3CDTF">2017-12-24T14:33:09Z</dcterms:modified>
</cp:coreProperties>
</file>